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55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  <p:sldId id="337" r:id="rId101"/>
    <p:sldId id="338" r:id="rId102"/>
    <p:sldId id="339" r:id="rId103"/>
    <p:sldId id="340" r:id="rId104"/>
    <p:sldId id="341" r:id="rId105"/>
    <p:sldId id="342" r:id="rId106"/>
    <p:sldId id="343" r:id="rId107"/>
    <p:sldId id="344" r:id="rId108"/>
    <p:sldId id="345" r:id="rId109"/>
    <p:sldId id="346" r:id="rId110"/>
    <p:sldId id="765" r:id="rId111"/>
    <p:sldId id="347" r:id="rId112"/>
    <p:sldId id="348" r:id="rId113"/>
    <p:sldId id="349" r:id="rId114"/>
    <p:sldId id="350" r:id="rId115"/>
    <p:sldId id="351" r:id="rId116"/>
    <p:sldId id="352" r:id="rId117"/>
    <p:sldId id="353" r:id="rId118"/>
    <p:sldId id="354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515" r:id="rId242"/>
    <p:sldId id="495" r:id="rId243"/>
    <p:sldId id="496" r:id="rId244"/>
    <p:sldId id="497" r:id="rId245"/>
    <p:sldId id="498" r:id="rId246"/>
    <p:sldId id="499" r:id="rId247"/>
    <p:sldId id="500" r:id="rId248"/>
    <p:sldId id="501" r:id="rId249"/>
    <p:sldId id="502" r:id="rId250"/>
    <p:sldId id="503" r:id="rId251"/>
    <p:sldId id="504" r:id="rId252"/>
    <p:sldId id="505" r:id="rId253"/>
    <p:sldId id="506" r:id="rId254"/>
    <p:sldId id="507" r:id="rId255"/>
    <p:sldId id="508" r:id="rId256"/>
    <p:sldId id="509" r:id="rId257"/>
    <p:sldId id="510" r:id="rId258"/>
    <p:sldId id="511" r:id="rId259"/>
    <p:sldId id="512" r:id="rId260"/>
    <p:sldId id="513" r:id="rId261"/>
    <p:sldId id="514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  <p:sldId id="574" r:id="rId321"/>
    <p:sldId id="575" r:id="rId322"/>
    <p:sldId id="576" r:id="rId323"/>
    <p:sldId id="577" r:id="rId324"/>
    <p:sldId id="578" r:id="rId325"/>
    <p:sldId id="579" r:id="rId326"/>
    <p:sldId id="580" r:id="rId327"/>
    <p:sldId id="581" r:id="rId328"/>
    <p:sldId id="582" r:id="rId329"/>
    <p:sldId id="583" r:id="rId330"/>
    <p:sldId id="584" r:id="rId331"/>
    <p:sldId id="585" r:id="rId332"/>
    <p:sldId id="586" r:id="rId333"/>
    <p:sldId id="587" r:id="rId334"/>
    <p:sldId id="588" r:id="rId335"/>
    <p:sldId id="589" r:id="rId336"/>
    <p:sldId id="590" r:id="rId337"/>
    <p:sldId id="591" r:id="rId338"/>
    <p:sldId id="592" r:id="rId339"/>
    <p:sldId id="593" r:id="rId340"/>
    <p:sldId id="594" r:id="rId341"/>
    <p:sldId id="595" r:id="rId342"/>
    <p:sldId id="596" r:id="rId343"/>
    <p:sldId id="597" r:id="rId344"/>
    <p:sldId id="599" r:id="rId345"/>
    <p:sldId id="598" r:id="rId346"/>
    <p:sldId id="600" r:id="rId347"/>
    <p:sldId id="601" r:id="rId348"/>
    <p:sldId id="602" r:id="rId349"/>
    <p:sldId id="603" r:id="rId350"/>
    <p:sldId id="604" r:id="rId351"/>
    <p:sldId id="605" r:id="rId352"/>
    <p:sldId id="606" r:id="rId353"/>
    <p:sldId id="607" r:id="rId354"/>
    <p:sldId id="608" r:id="rId355"/>
    <p:sldId id="609" r:id="rId356"/>
    <p:sldId id="610" r:id="rId357"/>
    <p:sldId id="611" r:id="rId358"/>
    <p:sldId id="612" r:id="rId359"/>
    <p:sldId id="613" r:id="rId360"/>
    <p:sldId id="614" r:id="rId361"/>
    <p:sldId id="615" r:id="rId362"/>
    <p:sldId id="616" r:id="rId363"/>
    <p:sldId id="620" r:id="rId364"/>
    <p:sldId id="617" r:id="rId365"/>
    <p:sldId id="618" r:id="rId366"/>
    <p:sldId id="619" r:id="rId367"/>
    <p:sldId id="621" r:id="rId368"/>
    <p:sldId id="622" r:id="rId369"/>
    <p:sldId id="623" r:id="rId370"/>
    <p:sldId id="624" r:id="rId371"/>
    <p:sldId id="625" r:id="rId372"/>
    <p:sldId id="626" r:id="rId373"/>
    <p:sldId id="627" r:id="rId374"/>
    <p:sldId id="628" r:id="rId375"/>
    <p:sldId id="629" r:id="rId376"/>
    <p:sldId id="630" r:id="rId377"/>
    <p:sldId id="631" r:id="rId378"/>
    <p:sldId id="632" r:id="rId379"/>
    <p:sldId id="633" r:id="rId380"/>
    <p:sldId id="634" r:id="rId381"/>
    <p:sldId id="635" r:id="rId382"/>
    <p:sldId id="636" r:id="rId383"/>
    <p:sldId id="637" r:id="rId384"/>
    <p:sldId id="638" r:id="rId385"/>
    <p:sldId id="639" r:id="rId386"/>
    <p:sldId id="640" r:id="rId387"/>
    <p:sldId id="641" r:id="rId388"/>
    <p:sldId id="642" r:id="rId389"/>
    <p:sldId id="643" r:id="rId390"/>
    <p:sldId id="644" r:id="rId391"/>
    <p:sldId id="645" r:id="rId392"/>
    <p:sldId id="646" r:id="rId393"/>
    <p:sldId id="647" r:id="rId394"/>
    <p:sldId id="648" r:id="rId395"/>
    <p:sldId id="649" r:id="rId396"/>
    <p:sldId id="650" r:id="rId397"/>
    <p:sldId id="651" r:id="rId398"/>
    <p:sldId id="652" r:id="rId399"/>
    <p:sldId id="653" r:id="rId400"/>
    <p:sldId id="654" r:id="rId401"/>
    <p:sldId id="655" r:id="rId402"/>
    <p:sldId id="656" r:id="rId403"/>
    <p:sldId id="657" r:id="rId404"/>
    <p:sldId id="658" r:id="rId405"/>
    <p:sldId id="659" r:id="rId406"/>
    <p:sldId id="660" r:id="rId407"/>
    <p:sldId id="661" r:id="rId408"/>
    <p:sldId id="662" r:id="rId409"/>
    <p:sldId id="663" r:id="rId410"/>
    <p:sldId id="664" r:id="rId411"/>
    <p:sldId id="665" r:id="rId412"/>
    <p:sldId id="666" r:id="rId413"/>
    <p:sldId id="667" r:id="rId414"/>
    <p:sldId id="668" r:id="rId415"/>
    <p:sldId id="669" r:id="rId416"/>
    <p:sldId id="670" r:id="rId417"/>
    <p:sldId id="671" r:id="rId418"/>
    <p:sldId id="672" r:id="rId419"/>
    <p:sldId id="673" r:id="rId420"/>
    <p:sldId id="674" r:id="rId421"/>
    <p:sldId id="675" r:id="rId422"/>
    <p:sldId id="676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685" r:id="rId432"/>
    <p:sldId id="686" r:id="rId433"/>
    <p:sldId id="687" r:id="rId434"/>
    <p:sldId id="688" r:id="rId435"/>
    <p:sldId id="689" r:id="rId436"/>
    <p:sldId id="690" r:id="rId437"/>
    <p:sldId id="691" r:id="rId438"/>
    <p:sldId id="692" r:id="rId439"/>
    <p:sldId id="693" r:id="rId440"/>
    <p:sldId id="694" r:id="rId441"/>
    <p:sldId id="695" r:id="rId442"/>
    <p:sldId id="696" r:id="rId443"/>
    <p:sldId id="697" r:id="rId444"/>
    <p:sldId id="698" r:id="rId445"/>
    <p:sldId id="699" r:id="rId446"/>
    <p:sldId id="700" r:id="rId447"/>
    <p:sldId id="701" r:id="rId448"/>
    <p:sldId id="702" r:id="rId449"/>
    <p:sldId id="703" r:id="rId450"/>
    <p:sldId id="704" r:id="rId451"/>
    <p:sldId id="705" r:id="rId452"/>
    <p:sldId id="706" r:id="rId453"/>
    <p:sldId id="707" r:id="rId454"/>
    <p:sldId id="708" r:id="rId455"/>
    <p:sldId id="709" r:id="rId456"/>
    <p:sldId id="710" r:id="rId457"/>
    <p:sldId id="711" r:id="rId458"/>
    <p:sldId id="712" r:id="rId459"/>
    <p:sldId id="713" r:id="rId460"/>
    <p:sldId id="714" r:id="rId461"/>
    <p:sldId id="715" r:id="rId462"/>
    <p:sldId id="716" r:id="rId463"/>
    <p:sldId id="717" r:id="rId464"/>
    <p:sldId id="718" r:id="rId465"/>
    <p:sldId id="719" r:id="rId466"/>
    <p:sldId id="720" r:id="rId467"/>
    <p:sldId id="721" r:id="rId468"/>
    <p:sldId id="722" r:id="rId469"/>
    <p:sldId id="723" r:id="rId470"/>
    <p:sldId id="724" r:id="rId471"/>
    <p:sldId id="725" r:id="rId472"/>
    <p:sldId id="726" r:id="rId473"/>
    <p:sldId id="727" r:id="rId474"/>
    <p:sldId id="728" r:id="rId475"/>
    <p:sldId id="729" r:id="rId476"/>
    <p:sldId id="730" r:id="rId477"/>
    <p:sldId id="731" r:id="rId478"/>
    <p:sldId id="732" r:id="rId479"/>
    <p:sldId id="733" r:id="rId480"/>
    <p:sldId id="734" r:id="rId481"/>
    <p:sldId id="735" r:id="rId482"/>
    <p:sldId id="736" r:id="rId483"/>
    <p:sldId id="737" r:id="rId484"/>
    <p:sldId id="738" r:id="rId485"/>
    <p:sldId id="739" r:id="rId486"/>
    <p:sldId id="740" r:id="rId487"/>
    <p:sldId id="741" r:id="rId488"/>
    <p:sldId id="742" r:id="rId489"/>
    <p:sldId id="743" r:id="rId490"/>
    <p:sldId id="744" r:id="rId491"/>
    <p:sldId id="745" r:id="rId492"/>
    <p:sldId id="746" r:id="rId493"/>
    <p:sldId id="747" r:id="rId494"/>
    <p:sldId id="748" r:id="rId495"/>
    <p:sldId id="749" r:id="rId496"/>
    <p:sldId id="750" r:id="rId497"/>
    <p:sldId id="751" r:id="rId498"/>
    <p:sldId id="752" r:id="rId499"/>
    <p:sldId id="753" r:id="rId500"/>
    <p:sldId id="754" r:id="rId501"/>
    <p:sldId id="755" r:id="rId502"/>
    <p:sldId id="756" r:id="rId503"/>
    <p:sldId id="757" r:id="rId504"/>
    <p:sldId id="758" r:id="rId505"/>
    <p:sldId id="759" r:id="rId506"/>
    <p:sldId id="760" r:id="rId507"/>
    <p:sldId id="761" r:id="rId508"/>
    <p:sldId id="762" r:id="rId509"/>
    <p:sldId id="763" r:id="rId510"/>
    <p:sldId id="764" r:id="rId5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94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viewProps" Target="viewProp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presProps" Target="presProp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8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3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2418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79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298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76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5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4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9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4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1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8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979AB-05F3-4CAC-A201-81B41E3435B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D2C8760-FCA1-43B9-8456-492DF7B4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4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4.png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9.png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1276E5-00E3-4E27-9AFA-5962B918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872" y="2503724"/>
            <a:ext cx="2212856" cy="15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0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839ED-60C8-4FC7-9556-24749E3F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63" y="231675"/>
            <a:ext cx="4763922" cy="63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8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70EEC4-0DCB-4B3A-8D7C-833F77F0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40" y="917812"/>
            <a:ext cx="11137119" cy="5022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A692B5-3D67-4EDB-BA8B-B6361EEC81E3}"/>
              </a:ext>
            </a:extLst>
          </p:cNvPr>
          <p:cNvSpPr/>
          <p:nvPr/>
        </p:nvSpPr>
        <p:spPr>
          <a:xfrm>
            <a:off x="9376012" y="917812"/>
            <a:ext cx="2183642" cy="542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507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E68D5-3E6A-440B-826B-C4CFDA6B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05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74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109C99-83C5-4601-A70A-777509D0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904561" cy="68519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79750C-1F60-404A-AFEB-29B967240999}"/>
              </a:ext>
            </a:extLst>
          </p:cNvPr>
          <p:cNvSpPr/>
          <p:nvPr/>
        </p:nvSpPr>
        <p:spPr>
          <a:xfrm>
            <a:off x="8529851" y="0"/>
            <a:ext cx="2374709" cy="286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06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008DC-3D3D-429E-A017-706771CB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02" y="847467"/>
            <a:ext cx="10916195" cy="51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353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CCE10-00B6-4F60-B6B4-138A840B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931857" cy="6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336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DA94B-EFC5-4ACC-8D4B-B9DECE9F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25" y="1484194"/>
            <a:ext cx="10729549" cy="38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357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892E2-ED0D-4D0F-8F01-7A31B9FA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2" y="896025"/>
            <a:ext cx="11725536" cy="5065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9DACBD-AC8D-4D1A-84D6-737405CBF7D6}"/>
              </a:ext>
            </a:extLst>
          </p:cNvPr>
          <p:cNvSpPr/>
          <p:nvPr/>
        </p:nvSpPr>
        <p:spPr>
          <a:xfrm>
            <a:off x="9362364" y="896025"/>
            <a:ext cx="2456597" cy="52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185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02354-BEB6-4359-BE38-AA696682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26" y="1224886"/>
            <a:ext cx="11371948" cy="44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328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941833-39EF-4D71-8835-B9D7A66C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2441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150F-7E52-456D-85F3-BDBB23EE851F}"/>
              </a:ext>
            </a:extLst>
          </p:cNvPr>
          <p:cNvSpPr/>
          <p:nvPr/>
        </p:nvSpPr>
        <p:spPr>
          <a:xfrm>
            <a:off x="8529851" y="0"/>
            <a:ext cx="2374710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773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BCE0D2-CE85-4A11-A52A-A40E037E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19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5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F5E9B-955E-429D-A8E7-C014CE6D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56" y="1160060"/>
            <a:ext cx="8746257" cy="43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07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07CDA-B87B-4E6A-B640-0D83E90F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4" y="376499"/>
            <a:ext cx="5581936" cy="6258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66C323-0C9C-4B04-9EC5-A768B184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97155"/>
            <a:ext cx="1829836" cy="9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817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7A6E1-6F9A-47F8-AA43-12A525B8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59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819011-218B-4BA7-B3E3-C372BE90BA0C}"/>
              </a:ext>
            </a:extLst>
          </p:cNvPr>
          <p:cNvSpPr/>
          <p:nvPr/>
        </p:nvSpPr>
        <p:spPr>
          <a:xfrm>
            <a:off x="8857397" y="0"/>
            <a:ext cx="2702257" cy="49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753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E0945B-952F-4757-94AA-31E99ACF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5696" cy="68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490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73B8CA-AEDC-4B55-AB5D-D4380422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98" y="0"/>
            <a:ext cx="10637603" cy="6039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70F434-6E96-410D-9EE5-CD2B329C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98" y="6153150"/>
            <a:ext cx="1219200" cy="704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DE8F11-5D34-4A2E-B889-DDE404404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364" y="1228874"/>
            <a:ext cx="6151799" cy="192717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426664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89AB4-A106-4CCA-838A-C4CC5DDF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7" y="685800"/>
            <a:ext cx="2881099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52C825-478E-47AA-A2C0-142F601C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27" y="333375"/>
            <a:ext cx="3629025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766707-8CCA-4EAD-8CB4-968632A87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60" y="5110161"/>
            <a:ext cx="4032416" cy="1747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89271F-844C-4824-96F0-2826D1FA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453" y="333375"/>
            <a:ext cx="50863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68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9AD11-C665-4E9A-B21F-D61614C8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95" y="986050"/>
            <a:ext cx="11014810" cy="48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535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C4725-A351-4B38-BC6B-3315D02F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821373" cy="68598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7F46EA-6358-444B-A349-B80B7F436992}"/>
              </a:ext>
            </a:extLst>
          </p:cNvPr>
          <p:cNvSpPr/>
          <p:nvPr/>
        </p:nvSpPr>
        <p:spPr>
          <a:xfrm>
            <a:off x="3821372" y="0"/>
            <a:ext cx="4571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0139C-92E3-4B5B-B7B2-35AD039E6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371" y="0"/>
            <a:ext cx="508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692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BF2D4-F01E-45CA-BCB9-12E6ED2C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715"/>
            <a:ext cx="11163853" cy="67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23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F9E27-A3F6-4414-AF69-30D6AF1D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019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2B807B-5134-4E85-84A5-7AF7D7D1CA04}"/>
              </a:ext>
            </a:extLst>
          </p:cNvPr>
          <p:cNvSpPr/>
          <p:nvPr/>
        </p:nvSpPr>
        <p:spPr>
          <a:xfrm>
            <a:off x="6901218" y="5042118"/>
            <a:ext cx="2374711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//Alternative</a:t>
            </a:r>
          </a:p>
          <a:p>
            <a:r>
              <a:rPr lang="en-US" sz="1600" dirty="0"/>
              <a:t>    int main()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  C </a:t>
            </a:r>
            <a:r>
              <a:rPr lang="en-US" sz="1600" dirty="0" err="1"/>
              <a:t>c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c.A</a:t>
            </a:r>
            <a:r>
              <a:rPr lang="en-US" sz="1600" dirty="0"/>
              <a:t>::display();</a:t>
            </a:r>
          </a:p>
          <a:p>
            <a:r>
              <a:rPr lang="en-US" sz="1600" dirty="0"/>
              <a:t>        return 0;</a:t>
            </a:r>
          </a:p>
          <a:p>
            <a:r>
              <a:rPr lang="en-US" sz="16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5263108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0E150B-419B-439D-814E-2DBC022F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68562" cy="40457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92F32-9EE5-4F63-A313-1A266DA0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5708"/>
            <a:ext cx="7434133" cy="28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6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6837A1-9A85-4AC1-B6FC-80A8BC72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7" y="215946"/>
            <a:ext cx="886656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771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2BEC3-8E28-4F19-9641-3663E1EC6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629861" cy="14330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8B0AC3-542F-4968-A067-2D0682F8440D}"/>
              </a:ext>
            </a:extLst>
          </p:cNvPr>
          <p:cNvSpPr/>
          <p:nvPr/>
        </p:nvSpPr>
        <p:spPr>
          <a:xfrm>
            <a:off x="7588155" y="0"/>
            <a:ext cx="2041705" cy="559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41AA1-408A-4201-AEA9-375D6167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3014"/>
            <a:ext cx="5496935" cy="542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68D45-E9CC-40EE-9C37-05768DF80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310" y="1729782"/>
            <a:ext cx="4176584" cy="203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0C8BF2-6ACF-427A-83CA-9C16F1F57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893" y="4039666"/>
            <a:ext cx="4982731" cy="5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5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9EEDE-9962-4D3A-A440-AA500E4C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11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343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78C9D-FFDD-4728-97CA-C526E7B5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3" y="0"/>
            <a:ext cx="726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707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07DE3-5FA9-48E1-9F82-A76A2C1A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8721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EFD39E-811C-4EDA-8D71-008B3F5B16DD}"/>
              </a:ext>
            </a:extLst>
          </p:cNvPr>
          <p:cNvSpPr/>
          <p:nvPr/>
        </p:nvSpPr>
        <p:spPr>
          <a:xfrm>
            <a:off x="8830101" y="0"/>
            <a:ext cx="2757115" cy="42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814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029B2-236B-421C-8B21-1CE4E80A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88" y="2425889"/>
            <a:ext cx="10667224" cy="20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013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43495-8D04-44C5-8DD0-C4C25109D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08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487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9912E6-0E03-4D52-A03A-49512347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71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28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C735B-249C-4A87-9E6D-9C95870A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"/>
            <a:ext cx="963971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721E0-2AAF-4809-A2F4-9607336D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634095"/>
            <a:ext cx="2406555" cy="12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18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C8C9C-EBD5-4AF9-B452-4CB421DB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5" y="2746612"/>
            <a:ext cx="10565249" cy="13647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18E273-0F14-403B-B8E3-65CDC0612249}"/>
              </a:ext>
            </a:extLst>
          </p:cNvPr>
          <p:cNvSpPr/>
          <p:nvPr/>
        </p:nvSpPr>
        <p:spPr>
          <a:xfrm>
            <a:off x="9089409" y="2746612"/>
            <a:ext cx="2183642" cy="501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615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4DC697-B767-4067-B947-0E82BD5F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98842" cy="68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1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8FFFF1-4080-45EC-9CDE-258F0F80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0" y="1372025"/>
            <a:ext cx="1209675" cy="409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A0E940-52E1-4D5B-B605-9762F02D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0" y="1846427"/>
            <a:ext cx="8486775" cy="33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679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42A33-B9FB-4F49-9611-24853BDB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71" y="1714500"/>
            <a:ext cx="11156857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6F4575-B6FE-4CAB-B88F-8B88E4361735}"/>
              </a:ext>
            </a:extLst>
          </p:cNvPr>
          <p:cNvSpPr/>
          <p:nvPr/>
        </p:nvSpPr>
        <p:spPr>
          <a:xfrm>
            <a:off x="9389660" y="1714500"/>
            <a:ext cx="2284768" cy="537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596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BE941-D4D0-420E-ADCF-2BFBE4C1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75" y="1777621"/>
            <a:ext cx="10951250" cy="330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77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C9537-A453-4CC7-A984-217C8B5E3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8549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625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C4940C-7C47-4365-A1A5-A266DA56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52" y="2289412"/>
            <a:ext cx="10942496" cy="22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1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13EEFA-1B43-4D3E-867A-3A2D5DEB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"/>
            <a:ext cx="10495128" cy="6855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E19FE2-8096-44C9-95D0-57055558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91" y="4964159"/>
            <a:ext cx="840483" cy="426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D873BE-5A9A-4491-B40C-AA55459DB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81" y="5390866"/>
            <a:ext cx="3630204" cy="988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10F50-CDEF-4769-B4DF-91C4D312F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37" y="1259929"/>
            <a:ext cx="553957" cy="214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83E3C-1B01-467E-B1E6-7B8C0DBBD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94" y="1281218"/>
            <a:ext cx="523875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585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FD152-8B8E-463A-A57C-9885825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73" y="1347716"/>
            <a:ext cx="11437453" cy="41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062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6DAACA-46F6-4E01-BC37-C1A32356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632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9DADA5-0327-45BB-BB3B-AAC8CBAD1C3E}"/>
              </a:ext>
            </a:extLst>
          </p:cNvPr>
          <p:cNvSpPr txBox="1"/>
          <p:nvPr/>
        </p:nvSpPr>
        <p:spPr>
          <a:xfrm>
            <a:off x="1214651" y="2483893"/>
            <a:ext cx="728917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//should implement this method otherwise it will show error </a:t>
            </a:r>
            <a:r>
              <a:rPr lang="en-US" sz="1200" dirty="0" err="1">
                <a:solidFill>
                  <a:srgbClr val="FF0000"/>
                </a:solidFill>
              </a:rPr>
              <a:t>i.e</a:t>
            </a:r>
            <a:r>
              <a:rPr lang="en-US" sz="1200" dirty="0">
                <a:solidFill>
                  <a:srgbClr val="FF0000"/>
                </a:solidFill>
              </a:rPr>
              <a:t> abstract method should be overridden</a:t>
            </a:r>
          </a:p>
        </p:txBody>
      </p:sp>
    </p:spTree>
    <p:extLst>
      <p:ext uri="{BB962C8B-B14F-4D97-AF65-F5344CB8AC3E}">
        <p14:creationId xmlns:p14="http://schemas.microsoft.com/office/powerpoint/2010/main" val="26679965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88042-6694-4721-90BE-8C4DE5DE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8" y="1074761"/>
            <a:ext cx="11315743" cy="4708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9914B9-6EF7-46CE-BFF4-CAAF9AE0C76F}"/>
              </a:ext>
            </a:extLst>
          </p:cNvPr>
          <p:cNvSpPr/>
          <p:nvPr/>
        </p:nvSpPr>
        <p:spPr>
          <a:xfrm>
            <a:off x="9430603" y="1074761"/>
            <a:ext cx="2323268" cy="412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829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A05CD7-5C37-4481-A265-3BD9E88F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9854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9DA65-6D65-4D31-A0A6-59EBE8B08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134" b="3243"/>
          <a:stretch/>
        </p:blipFill>
        <p:spPr>
          <a:xfrm>
            <a:off x="6390735" y="2012157"/>
            <a:ext cx="3703093" cy="46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01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E1607-D267-4AC7-9199-78E5A05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88" y="2132462"/>
            <a:ext cx="11386423" cy="2593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758D3A-F45C-460C-A6D4-AA41E1A9268F}"/>
              </a:ext>
            </a:extLst>
          </p:cNvPr>
          <p:cNvSpPr/>
          <p:nvPr/>
        </p:nvSpPr>
        <p:spPr>
          <a:xfrm>
            <a:off x="9239534" y="2132462"/>
            <a:ext cx="2549677" cy="528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D3304-A82E-4562-9498-365D00EC9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2" y="928048"/>
            <a:ext cx="9170482" cy="51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61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05A9B-44C5-4335-8B5B-14483E8E7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8"/>
          <a:stretch/>
        </p:blipFill>
        <p:spPr>
          <a:xfrm>
            <a:off x="-1" y="0"/>
            <a:ext cx="10208525" cy="68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05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40C25-9910-4163-9BA8-067A5528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8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142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2DBF-0968-4887-8EBE-CDEE94E7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1982" cy="68592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D4927C-1453-43A7-A563-34BA2BC9B335}"/>
              </a:ext>
            </a:extLst>
          </p:cNvPr>
          <p:cNvSpPr/>
          <p:nvPr/>
        </p:nvSpPr>
        <p:spPr>
          <a:xfrm>
            <a:off x="8488907" y="0"/>
            <a:ext cx="2470245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006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874C2-D83C-41CD-9A6E-FD0C7726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5630" cy="5581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548ED-C468-4851-9362-5076A95A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1650"/>
            <a:ext cx="84677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05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70E07-ED53-4D42-A177-1254EEC0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54688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028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22B375-3202-4E93-9721-D2B3A01D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6" y="740391"/>
            <a:ext cx="10850888" cy="53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70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314FB-1482-4F36-B163-B362C519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931858" cy="68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99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CE2459-AB1F-4BAE-97A2-0A8A6122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17958" cy="6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07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0A461-0035-4EF2-932A-A6CB5095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399595" cy="68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7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5F670-79BD-4F3D-A0B7-DA5B2DA7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33" y="2681287"/>
            <a:ext cx="108847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3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9BEC5-3620-41B1-9E2F-9C349482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06" y="1646972"/>
            <a:ext cx="2819400" cy="314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FD2A66-D6E6-4809-8965-1E222146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6" y="2019514"/>
            <a:ext cx="8598367" cy="24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998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59CE7-9736-46C3-A185-69BCC9E4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62481" cy="51452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36D338-62BB-4CB1-B1B0-27C9A2F2B7B7}"/>
              </a:ext>
            </a:extLst>
          </p:cNvPr>
          <p:cNvSpPr/>
          <p:nvPr/>
        </p:nvSpPr>
        <p:spPr>
          <a:xfrm>
            <a:off x="8488907" y="95535"/>
            <a:ext cx="2511188" cy="559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AF7FB-0046-478D-A5D1-40F71328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890" y="5145206"/>
            <a:ext cx="5170699" cy="17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640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5408E-F250-4182-AF95-93D12F0B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01" y="497502"/>
            <a:ext cx="1581703" cy="1440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2B9A4-1FDE-496E-8B44-54609711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85" y="1578521"/>
            <a:ext cx="1730328" cy="1417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EA70B-0089-4B32-B98C-A7209B840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97502"/>
            <a:ext cx="2038098" cy="1415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24A8E9-8D2F-4E45-B150-BC3FE4C8C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01" y="3732022"/>
            <a:ext cx="1581703" cy="1329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F5B19-CD7E-4A6E-A4AA-88B6B52F6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885" y="4630568"/>
            <a:ext cx="1730328" cy="1329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9CBD7-0597-486A-B7FE-0C6D1F222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829" y="3616062"/>
            <a:ext cx="1915268" cy="132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2F65B-DCF5-421F-BCEB-E0E73193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6" y="446964"/>
            <a:ext cx="11387127" cy="5964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A9D50-97BA-4C1A-A66F-27447CD54A79}"/>
              </a:ext>
            </a:extLst>
          </p:cNvPr>
          <p:cNvSpPr/>
          <p:nvPr/>
        </p:nvSpPr>
        <p:spPr>
          <a:xfrm>
            <a:off x="9171296" y="446964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FB2EA-8D23-4938-B0CF-AF3D17355659}"/>
              </a:ext>
            </a:extLst>
          </p:cNvPr>
          <p:cNvSpPr/>
          <p:nvPr/>
        </p:nvSpPr>
        <p:spPr>
          <a:xfrm>
            <a:off x="9171296" y="446964"/>
            <a:ext cx="2572548" cy="503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35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1B06E-FCE5-4BE5-8E53-A9087C1C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84" y="1170295"/>
            <a:ext cx="11218232" cy="45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67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EC4916-05BA-4525-9303-F7DC46C34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80" y="747215"/>
            <a:ext cx="11487839" cy="53635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478FC2-6A80-49E8-8923-A3201CAA13F7}"/>
              </a:ext>
            </a:extLst>
          </p:cNvPr>
          <p:cNvSpPr/>
          <p:nvPr/>
        </p:nvSpPr>
        <p:spPr>
          <a:xfrm>
            <a:off x="9171296" y="747215"/>
            <a:ext cx="2538483" cy="508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353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55411-5562-44BA-B791-1E56377F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89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23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4423D3-8B38-4A94-8085-26144129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072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080409-7EEA-4BF2-9C51-228541939B8D}"/>
              </a:ext>
            </a:extLst>
          </p:cNvPr>
          <p:cNvSpPr/>
          <p:nvPr/>
        </p:nvSpPr>
        <p:spPr>
          <a:xfrm>
            <a:off x="8925636" y="0"/>
            <a:ext cx="2825086" cy="46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345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411BC4-7840-4380-BBDC-F848A3F4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9" y="385549"/>
            <a:ext cx="11865841" cy="6086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55B59C-D6F5-4D1E-8EE5-8169B1BD9048}"/>
              </a:ext>
            </a:extLst>
          </p:cNvPr>
          <p:cNvSpPr/>
          <p:nvPr/>
        </p:nvSpPr>
        <p:spPr>
          <a:xfrm>
            <a:off x="2033513" y="5145206"/>
            <a:ext cx="191069" cy="136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5B374-05CE-4442-B64E-75763F645705}"/>
              </a:ext>
            </a:extLst>
          </p:cNvPr>
          <p:cNvSpPr/>
          <p:nvPr/>
        </p:nvSpPr>
        <p:spPr>
          <a:xfrm>
            <a:off x="10388216" y="5813946"/>
            <a:ext cx="120559" cy="1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3133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D77B18-98C1-4E8D-9CE4-5B55DAE9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71" y="651680"/>
            <a:ext cx="11314057" cy="55546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595D9C-F219-44F1-A2E2-AC61A07B487D}"/>
              </a:ext>
            </a:extLst>
          </p:cNvPr>
          <p:cNvSpPr/>
          <p:nvPr/>
        </p:nvSpPr>
        <p:spPr>
          <a:xfrm>
            <a:off x="9225887" y="651680"/>
            <a:ext cx="2527141" cy="522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40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B6F28-32F9-4EEC-987A-6CE26A79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34" y="1163471"/>
            <a:ext cx="11321332" cy="45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4BE0A5-C9D2-4193-A492-75661B0A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" y="361950"/>
            <a:ext cx="8729769" cy="47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323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68693-072A-433C-AEB9-6E4D5176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"/>
            <a:ext cx="10980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2D8FA5-017F-41DF-84DD-341AEF3B2D5D}"/>
              </a:ext>
            </a:extLst>
          </p:cNvPr>
          <p:cNvSpPr/>
          <p:nvPr/>
        </p:nvSpPr>
        <p:spPr>
          <a:xfrm>
            <a:off x="8393373" y="0"/>
            <a:ext cx="2586854" cy="32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871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1DDB41-5E92-48D8-8C69-429E481DA8D7}"/>
              </a:ext>
            </a:extLst>
          </p:cNvPr>
          <p:cNvSpPr/>
          <p:nvPr/>
        </p:nvSpPr>
        <p:spPr>
          <a:xfrm>
            <a:off x="645994" y="67400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#include&lt;iostream&gt;</a:t>
            </a:r>
          </a:p>
          <a:p>
            <a:r>
              <a:rPr lang="en-US" dirty="0"/>
              <a:t>    using namespace std;</a:t>
            </a:r>
          </a:p>
          <a:p>
            <a:r>
              <a:rPr lang="en-US" dirty="0"/>
              <a:t>    int main()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string str= "</a:t>
            </a:r>
            <a:r>
              <a:rPr lang="en-US" dirty="0" err="1"/>
              <a:t>javatpoint</a:t>
            </a:r>
            <a:r>
              <a:rPr lang="en-US" dirty="0"/>
              <a:t>";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&lt;&lt;"String is :"&lt;&lt;str&lt;&lt;"\n";</a:t>
            </a:r>
          </a:p>
          <a:p>
            <a:r>
              <a:rPr lang="en-US" dirty="0"/>
              <a:t>    </a:t>
            </a:r>
            <a:r>
              <a:rPr lang="en-US" dirty="0" err="1"/>
              <a:t>str.resize</a:t>
            </a:r>
            <a:r>
              <a:rPr lang="en-US" dirty="0"/>
              <a:t>(4);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&lt;&lt;"After resizing, string is "&lt;&lt;str;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    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3D6F1-9E69-4B43-9978-CAA36C13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0" y="4140531"/>
            <a:ext cx="7719121" cy="104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90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F260BD-254F-4138-94EA-FE6DBE842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0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DA0E23-901D-4F4A-A98D-49B2498EADE2}"/>
              </a:ext>
            </a:extLst>
          </p:cNvPr>
          <p:cNvSpPr/>
          <p:nvPr/>
        </p:nvSpPr>
        <p:spPr>
          <a:xfrm>
            <a:off x="8202304" y="0"/>
            <a:ext cx="2560779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454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AAD7C-2F8D-4789-8465-17CDBEF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00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281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890824-444C-46FB-99EB-7FB5865F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67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338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30AFE-FA8F-42BC-9805-643E8CD2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000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931FDD-6B8D-49F1-8E3D-EAB8701B6795}"/>
              </a:ext>
            </a:extLst>
          </p:cNvPr>
          <p:cNvSpPr/>
          <p:nvPr/>
        </p:nvSpPr>
        <p:spPr>
          <a:xfrm>
            <a:off x="8256896" y="0"/>
            <a:ext cx="2743187" cy="53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863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076873-D0A9-4C16-A840-07810C97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63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98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3A408-9CC2-4D18-B22E-3C312E5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63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66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5FAF6-4D2A-44C0-B5C3-C2E4736D4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807"/>
            <a:ext cx="10814689" cy="4408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D43D3A-8ACD-4134-A6F2-9E6FAACA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74" y="5268034"/>
            <a:ext cx="10821163" cy="7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730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15290-7907-4DDE-A5C7-2870AC79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4" y="897340"/>
            <a:ext cx="11488851" cy="50633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C6F4A-EDD6-4F41-B679-4AEB22C869B7}"/>
              </a:ext>
            </a:extLst>
          </p:cNvPr>
          <p:cNvSpPr/>
          <p:nvPr/>
        </p:nvSpPr>
        <p:spPr>
          <a:xfrm>
            <a:off x="9048466" y="897340"/>
            <a:ext cx="2647665" cy="39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944C00-988C-4914-9B51-F847168A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9" y="450375"/>
            <a:ext cx="9004821" cy="61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4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86816F-C3CA-4F4F-A970-9B25CF53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33" y="204716"/>
            <a:ext cx="5273794" cy="3753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410E89-E101-44DF-A7A1-BDAC8CABA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34"/>
          <a:stretch/>
        </p:blipFill>
        <p:spPr>
          <a:xfrm>
            <a:off x="690277" y="4190571"/>
            <a:ext cx="7419874" cy="17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700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452B5-CF82-40D8-AE80-B46DF7F4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0927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58EE18-F07E-483A-BF70-C723BC219C90}"/>
              </a:ext>
            </a:extLst>
          </p:cNvPr>
          <p:cNvSpPr/>
          <p:nvPr/>
        </p:nvSpPr>
        <p:spPr>
          <a:xfrm>
            <a:off x="8297839" y="0"/>
            <a:ext cx="2811439" cy="655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417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F8BA6-FF65-4512-8C24-C5CD81AD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6" y="440140"/>
            <a:ext cx="11097927" cy="59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243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FAEC5-647A-4B6B-A062-8F47B899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2" y="440140"/>
            <a:ext cx="11110355" cy="59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9888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369221-3CAF-48FD-8058-5FA99780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6" y="133065"/>
            <a:ext cx="11724668" cy="65918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141424-AE40-4E77-8EF3-0F2A60B9D9AA}"/>
              </a:ext>
            </a:extLst>
          </p:cNvPr>
          <p:cNvSpPr/>
          <p:nvPr/>
        </p:nvSpPr>
        <p:spPr>
          <a:xfrm>
            <a:off x="9171296" y="133065"/>
            <a:ext cx="2661313" cy="603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48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B4844A-2F8E-474A-9EB2-A5533196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0" y="830807"/>
            <a:ext cx="11217199" cy="51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6506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2A1C-9C4E-4528-B8C0-DD21517A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30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E7C101-6BCA-48ED-A26E-D23436F9550D}"/>
              </a:ext>
            </a:extLst>
          </p:cNvPr>
          <p:cNvSpPr/>
          <p:nvPr/>
        </p:nvSpPr>
        <p:spPr>
          <a:xfrm>
            <a:off x="8529851" y="0"/>
            <a:ext cx="2647665" cy="504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081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C64682-9913-46B7-8234-05095311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20" y="1108880"/>
            <a:ext cx="11433959" cy="46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336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2A8A22-C760-417F-AEDE-8234A2DF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2764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86D210-8E63-4BB6-ACFC-4F3C24DFE2C1}"/>
              </a:ext>
            </a:extLst>
          </p:cNvPr>
          <p:cNvSpPr/>
          <p:nvPr/>
        </p:nvSpPr>
        <p:spPr>
          <a:xfrm>
            <a:off x="8461612" y="0"/>
            <a:ext cx="2743200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850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EBD270-D2CA-456B-B37A-81B1C0B2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80" y="313898"/>
            <a:ext cx="7621192" cy="3643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F66B5-AB2A-45E5-80CE-F718CF98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80" y="4063407"/>
            <a:ext cx="8194826" cy="9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0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661D4-DD1E-4D5D-81FA-A2AD1DF7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88" y="72504"/>
            <a:ext cx="7792872" cy="506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65393-FBEA-47C1-8C76-80D51050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88" y="5139855"/>
            <a:ext cx="7908957" cy="10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9479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2D983-56EE-43C4-BAFE-455AEB95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9562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B0832D-A2FC-459F-9DEB-ED9FE16A0779}"/>
              </a:ext>
            </a:extLst>
          </p:cNvPr>
          <p:cNvSpPr/>
          <p:nvPr/>
        </p:nvSpPr>
        <p:spPr>
          <a:xfrm>
            <a:off x="8652681" y="0"/>
            <a:ext cx="2742943" cy="49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252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7A530-6DA9-47A4-BC72-10592174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48" y="740391"/>
            <a:ext cx="10543104" cy="53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163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A8F21-B2E8-4754-BC35-98FA0369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4" y="440140"/>
            <a:ext cx="10808692" cy="59777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DC94CB-E174-4918-9409-BA8643FFD547}"/>
              </a:ext>
            </a:extLst>
          </p:cNvPr>
          <p:cNvSpPr/>
          <p:nvPr/>
        </p:nvSpPr>
        <p:spPr>
          <a:xfrm>
            <a:off x="8939284" y="440140"/>
            <a:ext cx="2561062" cy="406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6393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FBB805-95A1-45E0-A7C5-6AB98022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50" y="576618"/>
            <a:ext cx="11134900" cy="57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59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91207-7E10-4296-9735-495BF613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1" y="631209"/>
            <a:ext cx="10430258" cy="55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794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947F3-E665-45D4-91A8-C4047BB3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40" y="569794"/>
            <a:ext cx="11164519" cy="57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011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B7221F-5CBF-49FD-A53E-CC3A1CCF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4" y="863221"/>
            <a:ext cx="11233951" cy="5131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C5EF46-0C06-4BCC-B988-759B93C27FCE}"/>
              </a:ext>
            </a:extLst>
          </p:cNvPr>
          <p:cNvSpPr/>
          <p:nvPr/>
        </p:nvSpPr>
        <p:spPr>
          <a:xfrm>
            <a:off x="9171296" y="863221"/>
            <a:ext cx="2541679" cy="47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389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AFC95A-ED49-4C13-B6CE-1AD0906D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33" y="593678"/>
            <a:ext cx="8595127" cy="28353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1335E-66EF-4447-B9A2-6C106F39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34" y="4029502"/>
            <a:ext cx="8617626" cy="8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953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1903E-B489-4415-AF61-92D5C18D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68772" cy="1140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48E82-93BE-453B-AC30-C00EFEA9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7570"/>
            <a:ext cx="9608024" cy="43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7386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3BA63-CBC2-49A9-A8F5-1575FE7E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7648" cy="13729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DCCA7F-97B2-4783-9D00-BFBB72A2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10" y="1286301"/>
            <a:ext cx="10677580" cy="4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1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F350DF-0CF0-4941-98F6-7B9A3E42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63584"/>
            <a:ext cx="8549043" cy="61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870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DA4FE-C709-44CD-A116-4CFE263C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933774" cy="1746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E0FE10-7DB2-46FB-821A-2AAFA47A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7138"/>
            <a:ext cx="3658724" cy="5010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5D363-00AA-4910-822B-F2B15646E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03" y="1847137"/>
            <a:ext cx="4147371" cy="50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223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223E5-DBE0-4AB7-AA27-B1199995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8969" cy="1351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2C61B2-1DB0-4209-9F01-E69DAB5A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128"/>
            <a:ext cx="4932126" cy="5506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C6D2D7-22C4-4955-9A28-1303F5E8D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079" y="1351128"/>
            <a:ext cx="3505594" cy="55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7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2721C-F14B-4CF8-9EA0-134EBE9E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8" y="1450074"/>
            <a:ext cx="11586184" cy="3957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165BF9-C867-48F5-BAC4-E43C19FBA053}"/>
              </a:ext>
            </a:extLst>
          </p:cNvPr>
          <p:cNvSpPr/>
          <p:nvPr/>
        </p:nvSpPr>
        <p:spPr>
          <a:xfrm>
            <a:off x="9253182" y="1450074"/>
            <a:ext cx="2635910" cy="528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70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16BB5B-AEF5-4E39-9378-97448F6F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92" y="-20392"/>
            <a:ext cx="9662615" cy="68987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04D8F-8B56-49FA-87C8-0E0002AED1D8}"/>
              </a:ext>
            </a:extLst>
          </p:cNvPr>
          <p:cNvSpPr/>
          <p:nvPr/>
        </p:nvSpPr>
        <p:spPr>
          <a:xfrm>
            <a:off x="8516203" y="-20392"/>
            <a:ext cx="2411104" cy="38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294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E495B5-DD7B-4B48-BC39-FA61121C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94627" cy="68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574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E40AE5-FAF4-4B3B-93DF-D3C003BFB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1" y="2262116"/>
            <a:ext cx="10843041" cy="23337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5ED965-4A39-465F-A201-3BAD0D373CD4}"/>
              </a:ext>
            </a:extLst>
          </p:cNvPr>
          <p:cNvSpPr/>
          <p:nvPr/>
        </p:nvSpPr>
        <p:spPr>
          <a:xfrm>
            <a:off x="8379724" y="2497541"/>
            <a:ext cx="2572497" cy="559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665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0776E-2E37-4DA5-8F19-5063FA0B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92" y="1365"/>
            <a:ext cx="9662615" cy="68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321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DAA34-E863-4476-9E7E-CA502C96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45" y="749158"/>
            <a:ext cx="7328848" cy="53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176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19A687-EFDD-4A44-9951-D2CE3E2B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96" y="-4987"/>
            <a:ext cx="8625385" cy="68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703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9BCB38-0867-4C1F-BF3E-7FF4F186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84" y="139890"/>
            <a:ext cx="5070220" cy="979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69549-7E15-4BFF-A2AF-3BA0C2C8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08" y="2183642"/>
            <a:ext cx="8724306" cy="22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6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486871-91ED-46BF-A599-CDB7C839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6" y="1329376"/>
            <a:ext cx="8858763" cy="936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30CB93-DEFE-492A-842F-53A50C5B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6" y="2403616"/>
            <a:ext cx="8456850" cy="31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76F739-71A8-4F46-9EFB-659480DD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7" y="661227"/>
            <a:ext cx="8652680" cy="6196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AC871-0227-40DD-88A3-BF83359E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57" y="318327"/>
            <a:ext cx="1600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822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0F1099-6706-43D6-AD8D-97BFDB3B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61" y="842749"/>
            <a:ext cx="11120877" cy="51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3377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1BEAD-2878-4E95-87DE-DB66D691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9" y="1970680"/>
            <a:ext cx="10660822" cy="29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258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024293-527A-42A8-9E29-D873494F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0" y="1559256"/>
            <a:ext cx="11544200" cy="37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491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35A05-128F-4DEA-A96E-8549E183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8" y="1443250"/>
            <a:ext cx="11137783" cy="39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996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0AA3B-2551-431E-9C09-27283C23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7522" cy="69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6961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6F0FA-49DC-4B28-9C54-799EAAD3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14" y="1572904"/>
            <a:ext cx="11867971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572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E82AD-2668-4B3F-9872-E57E4218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93" y="0"/>
            <a:ext cx="10391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781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0FD60-6AAB-401E-8923-9A726DA0A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71" y="-1"/>
            <a:ext cx="9232794" cy="6246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879E6E-8646-40CE-AB88-1DD2675D7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07" y="6246913"/>
            <a:ext cx="9935822" cy="6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0293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BF2491-A5C7-4891-96F0-B3159331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6" y="1026994"/>
            <a:ext cx="11313887" cy="4804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2F65A0-D1AA-4B42-ADF2-2A6AA86BB3B9}"/>
              </a:ext>
            </a:extLst>
          </p:cNvPr>
          <p:cNvSpPr/>
          <p:nvPr/>
        </p:nvSpPr>
        <p:spPr>
          <a:xfrm>
            <a:off x="9048466" y="1026994"/>
            <a:ext cx="2552131" cy="47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848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8AF8C-FF30-48CE-93BA-3A504879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7" y="706271"/>
            <a:ext cx="11368806" cy="54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A88F8-B1D2-4926-A7BC-A70F41D4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6" y="118849"/>
            <a:ext cx="9205068" cy="67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480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862CC7-B5A6-4997-B65F-A97010AD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85" y="0"/>
            <a:ext cx="9266830" cy="68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9254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88110-5E89-4380-A7E5-4C29843C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9" y="0"/>
            <a:ext cx="10666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322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F8E7B5-68CE-4AD2-A27E-2B5D413E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31" y="863221"/>
            <a:ext cx="10427138" cy="5131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F585B6-E0E5-4598-9C7C-1A383E0EC1D3}"/>
              </a:ext>
            </a:extLst>
          </p:cNvPr>
          <p:cNvSpPr/>
          <p:nvPr/>
        </p:nvSpPr>
        <p:spPr>
          <a:xfrm>
            <a:off x="8939284" y="863221"/>
            <a:ext cx="2370285" cy="556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102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C9814-5B99-455C-B214-775BB243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9" y="1094877"/>
            <a:ext cx="10949601" cy="46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16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5692A-8E75-4F9E-AD64-5DA7A44F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3" y="0"/>
            <a:ext cx="1113799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4B3ADB-AD65-4D4D-8392-ACBFA6E28E9D}"/>
              </a:ext>
            </a:extLst>
          </p:cNvPr>
          <p:cNvSpPr/>
          <p:nvPr/>
        </p:nvSpPr>
        <p:spPr>
          <a:xfrm>
            <a:off x="9130352" y="0"/>
            <a:ext cx="2534644" cy="545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7240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429D0-1B45-47A8-BD77-651519C09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3" y="1074761"/>
            <a:ext cx="11675494" cy="47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934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5E772-7492-4AA4-A36A-1011D96A6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3668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D30716-C888-43A1-9114-ED631A791BD6}"/>
              </a:ext>
            </a:extLst>
          </p:cNvPr>
          <p:cNvSpPr/>
          <p:nvPr/>
        </p:nvSpPr>
        <p:spPr>
          <a:xfrm>
            <a:off x="8557146" y="0"/>
            <a:ext cx="2702257" cy="545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3486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88B98-F8F7-4C02-BCFE-471BC834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5" y="1067937"/>
            <a:ext cx="11631610" cy="47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253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6BC435-A4DF-47B4-A7D9-A40EA83D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98" y="764273"/>
            <a:ext cx="11556003" cy="55273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5D95B4-6B91-479B-9194-2241CC73C445}"/>
              </a:ext>
            </a:extLst>
          </p:cNvPr>
          <p:cNvSpPr/>
          <p:nvPr/>
        </p:nvSpPr>
        <p:spPr>
          <a:xfrm>
            <a:off x="9116704" y="887104"/>
            <a:ext cx="45719" cy="54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0CFC6D-BCEC-4C82-91D2-67A8D99F813C}"/>
              </a:ext>
            </a:extLst>
          </p:cNvPr>
          <p:cNvSpPr/>
          <p:nvPr/>
        </p:nvSpPr>
        <p:spPr>
          <a:xfrm>
            <a:off x="9116704" y="887104"/>
            <a:ext cx="2606723" cy="450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8E9B3-6716-45FD-8269-B44B23C41E1F}"/>
              </a:ext>
            </a:extLst>
          </p:cNvPr>
          <p:cNvSpPr/>
          <p:nvPr/>
        </p:nvSpPr>
        <p:spPr>
          <a:xfrm>
            <a:off x="9116704" y="764273"/>
            <a:ext cx="2606723" cy="177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883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05179-BF66-4FB8-99B8-69115BA770EE}"/>
              </a:ext>
            </a:extLst>
          </p:cNvPr>
          <p:cNvSpPr/>
          <p:nvPr/>
        </p:nvSpPr>
        <p:spPr>
          <a:xfrm>
            <a:off x="3048000" y="254464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main(){</a:t>
            </a:r>
          </a:p>
          <a:p>
            <a:r>
              <a:rPr lang="en-US" dirty="0"/>
              <a:t>    int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vector&lt;string&gt; v1{"</a:t>
            </a:r>
            <a:r>
              <a:rPr lang="en-US" dirty="0" err="1"/>
              <a:t>ajay</a:t>
            </a:r>
            <a:r>
              <a:rPr lang="en-US" dirty="0"/>
              <a:t>","</a:t>
            </a:r>
            <a:r>
              <a:rPr lang="en-US" dirty="0" err="1"/>
              <a:t>krishna</a:t>
            </a:r>
            <a:r>
              <a:rPr lang="en-US" dirty="0"/>
              <a:t>"};</a:t>
            </a:r>
          </a:p>
          <a:p>
            <a:r>
              <a:rPr lang="en-US" dirty="0"/>
              <a:t>vector&lt;string&gt; v2{"</a:t>
            </a:r>
            <a:r>
              <a:rPr lang="en-US" dirty="0" err="1"/>
              <a:t>rahul</a:t>
            </a:r>
            <a:r>
              <a:rPr lang="en-US" dirty="0"/>
              <a:t>","</a:t>
            </a:r>
            <a:r>
              <a:rPr lang="en-US" dirty="0" err="1"/>
              <a:t>chandri</a:t>
            </a:r>
            <a:r>
              <a:rPr lang="en-US" dirty="0"/>
              <a:t>"};</a:t>
            </a:r>
          </a:p>
          <a:p>
            <a:endParaRPr lang="en-US" dirty="0"/>
          </a:p>
          <a:p>
            <a:r>
              <a:rPr lang="en-US" dirty="0"/>
              <a:t>v1.swap(v2);</a:t>
            </a:r>
          </a:p>
          <a:p>
            <a:endParaRPr lang="en-US" dirty="0"/>
          </a:p>
          <a:p>
            <a:r>
              <a:rPr lang="en-US" dirty="0" err="1"/>
              <a:t>cout</a:t>
            </a:r>
            <a:r>
              <a:rPr lang="en-US" dirty="0"/>
              <a:t>&lt;&lt;"Elements of v1"&lt;&lt;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=0;i&lt;v1.size();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&lt;&lt;v1[</a:t>
            </a:r>
            <a:r>
              <a:rPr lang="en-US" dirty="0" err="1"/>
              <a:t>i</a:t>
            </a:r>
            <a:r>
              <a:rPr lang="en-US" dirty="0"/>
              <a:t>]&lt;&lt;" ";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endl</a:t>
            </a:r>
            <a:r>
              <a:rPr lang="en-US" dirty="0"/>
              <a:t>&lt;&lt;"Elements of v2"&lt;&lt;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=0;i&lt;v2.size();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&lt;&lt;v2[</a:t>
            </a:r>
            <a:r>
              <a:rPr lang="en-US" dirty="0" err="1"/>
              <a:t>i</a:t>
            </a:r>
            <a:r>
              <a:rPr lang="en-US" dirty="0"/>
              <a:t>]&lt;&lt;" ";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0B268-618D-422F-B06C-CBA2182C7743}"/>
              </a:ext>
            </a:extLst>
          </p:cNvPr>
          <p:cNvSpPr/>
          <p:nvPr/>
        </p:nvSpPr>
        <p:spPr>
          <a:xfrm>
            <a:off x="2920621" y="254464"/>
            <a:ext cx="4503761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5247F-BC7A-4232-8E22-E5681389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52" y="4501781"/>
            <a:ext cx="3971498" cy="20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08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A755B-3DE9-432E-BBD7-5AFD62AE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90" y="743803"/>
            <a:ext cx="1952625" cy="314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46A7E9-38ED-4D2A-8778-A2C3037B2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90" y="1058128"/>
            <a:ext cx="8186738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9404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26722-1C63-4F98-B652-043EC168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99"/>
            <a:ext cx="6681394" cy="14705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9245F-415D-46C9-B466-BDEE0B279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47" y="1555845"/>
            <a:ext cx="9799093" cy="53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484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91F5FF-DF2E-4554-AC2F-D20D01B9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59" y="0"/>
            <a:ext cx="6778634" cy="1296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16C7AA-AE7F-4F96-A448-BB1A31FC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96537"/>
            <a:ext cx="8534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182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F4F7A-66FB-458B-B2B2-978393F1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27" y="1212945"/>
            <a:ext cx="9736345" cy="443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7197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B61CE-CC99-49DF-9566-D809C2ED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3" y="487907"/>
            <a:ext cx="11790513" cy="58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516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94196C-2813-4B7C-AD32-AEB8DB299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37" y="740391"/>
            <a:ext cx="10949526" cy="53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824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1EF579-C443-4DDC-9DF0-184D8D1BB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433512"/>
            <a:ext cx="85725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034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76D41-D765-40E4-B78A-F1B03332D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685800"/>
            <a:ext cx="113385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282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9911D-9F23-4EBB-BD27-EB1EB2C5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55" y="0"/>
            <a:ext cx="6191820" cy="1160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1A5F7-1C55-494A-9E4E-B83B790A0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5" y="1345048"/>
            <a:ext cx="11341290" cy="55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590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9A66F-6F46-45AD-92EA-A2962596E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21" y="194030"/>
            <a:ext cx="5308979" cy="646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2927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176D93-F221-434E-900F-6FB5326A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05" y="801806"/>
            <a:ext cx="11480390" cy="52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6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AFA65-07C8-4D96-A069-FEDD2E38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0" y="1050878"/>
            <a:ext cx="8966578" cy="42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680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4D001-5D0A-4783-86F5-950AA8E6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2" y="0"/>
            <a:ext cx="10593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536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E579C7-8CEA-40FB-94F9-CF5C807D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75" y="846160"/>
            <a:ext cx="6769290" cy="495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858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374B40-0C2C-4856-BF6A-498AB91A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60" y="1423096"/>
            <a:ext cx="6469039" cy="401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864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D0D33-4B54-4700-83BB-0976908A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63" y="1454837"/>
            <a:ext cx="10520988" cy="3948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9BB776-59CE-41E5-9525-9FFB5B2F5666}"/>
              </a:ext>
            </a:extLst>
          </p:cNvPr>
          <p:cNvSpPr/>
          <p:nvPr/>
        </p:nvSpPr>
        <p:spPr>
          <a:xfrm>
            <a:off x="8625385" y="1454837"/>
            <a:ext cx="2606566" cy="4149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6E7762-91ED-4E83-8285-4E5C1B7C496C}"/>
              </a:ext>
            </a:extLst>
          </p:cNvPr>
          <p:cNvSpPr/>
          <p:nvPr/>
        </p:nvSpPr>
        <p:spPr>
          <a:xfrm>
            <a:off x="8748215" y="1454837"/>
            <a:ext cx="2483736" cy="41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761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D0B2D2-094C-4429-849B-18A938728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07" y="698093"/>
            <a:ext cx="5732060" cy="54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0011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3FD139-AC49-48C4-B53D-4A61E2D1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92892" cy="1241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9EFA7-6246-4C78-845A-8AB192D6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1946"/>
            <a:ext cx="10454185" cy="56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2141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D857E-C833-470D-B4D8-511E033A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9" y="1839036"/>
            <a:ext cx="8903798" cy="31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0326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CAB1E-296B-445D-BEFA-AE87C50C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862" y="760862"/>
            <a:ext cx="5336275" cy="533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250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903C90-EFE6-4474-A1BF-9EC2E9DE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83" y="876868"/>
            <a:ext cx="11386433" cy="5104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1CFA5E-F0CE-41B0-849D-036210F5A83E}"/>
              </a:ext>
            </a:extLst>
          </p:cNvPr>
          <p:cNvSpPr/>
          <p:nvPr/>
        </p:nvSpPr>
        <p:spPr>
          <a:xfrm>
            <a:off x="9048466" y="876868"/>
            <a:ext cx="2740750" cy="43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3953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729159-050E-4BEB-95DA-56C1ED39F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91" y="11701"/>
            <a:ext cx="9949218" cy="68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0F0A5-0AC1-4D62-B3DC-A7F843E0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58" y="2163312"/>
            <a:ext cx="9091625" cy="242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299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F6161-64A0-4A65-B32F-B57F35F2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21" y="672"/>
            <a:ext cx="9703558" cy="68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027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426FEA-D623-403D-9B7C-449FE6A64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88" y="965579"/>
            <a:ext cx="10674824" cy="49268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D10D3-8108-4363-A30A-BBA1DE344641}"/>
              </a:ext>
            </a:extLst>
          </p:cNvPr>
          <p:cNvSpPr/>
          <p:nvPr/>
        </p:nvSpPr>
        <p:spPr>
          <a:xfrm>
            <a:off x="9048466" y="965579"/>
            <a:ext cx="2384946" cy="453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61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E86FE5-DAFD-4D94-B192-6433045A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57" y="747215"/>
            <a:ext cx="11571285" cy="53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07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81B8E3-3AB3-40C1-9FAB-41669849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22" y="1033818"/>
            <a:ext cx="11041356" cy="47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174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1CAD5E-C098-42B3-88C5-03041F23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9" y="1240240"/>
            <a:ext cx="10949861" cy="4377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0838E5-810F-4243-9079-FED7A94AC9E9}"/>
              </a:ext>
            </a:extLst>
          </p:cNvPr>
          <p:cNvSpPr/>
          <p:nvPr/>
        </p:nvSpPr>
        <p:spPr>
          <a:xfrm>
            <a:off x="9144000" y="1240240"/>
            <a:ext cx="2292824" cy="37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9269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4F8D86-E126-4452-9824-54C1BBED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7" y="351430"/>
            <a:ext cx="11324446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70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9D0B16-6506-41F7-9FF9-84EAE59E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5" y="153537"/>
            <a:ext cx="11407209" cy="65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528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0CFF-8536-4967-A7F8-D05459ED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9" y="1390365"/>
            <a:ext cx="11143701" cy="4077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1743E9-78CA-4410-8C84-73B40A55B363}"/>
              </a:ext>
            </a:extLst>
          </p:cNvPr>
          <p:cNvSpPr/>
          <p:nvPr/>
        </p:nvSpPr>
        <p:spPr>
          <a:xfrm>
            <a:off x="9130352" y="1390365"/>
            <a:ext cx="2537498" cy="411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77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A834DF-1298-418F-B5B7-39900D77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30" y="522027"/>
            <a:ext cx="11424340" cy="58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001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83250-6C2B-4EED-9D21-2F42A03B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50" y="508379"/>
            <a:ext cx="11401900" cy="58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2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238D8-01E2-4C2B-9F49-9784F1BF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0"/>
            <a:ext cx="7845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3836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396CDC-FAFA-49B6-AF07-34C01FBD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9" y="1081585"/>
            <a:ext cx="11836262" cy="4694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B7AA2A-04FC-4620-9DC5-AEAC68507663}"/>
              </a:ext>
            </a:extLst>
          </p:cNvPr>
          <p:cNvSpPr/>
          <p:nvPr/>
        </p:nvSpPr>
        <p:spPr>
          <a:xfrm>
            <a:off x="9144000" y="1081585"/>
            <a:ext cx="2870131" cy="583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1539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10EB6-9B90-4533-BAF9-350647FE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4" y="733567"/>
            <a:ext cx="11669332" cy="53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0312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F06237-333C-47AF-A9EB-380F7F7F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33" y="487907"/>
            <a:ext cx="10587933" cy="5882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C0008-B701-4B1C-804B-F1F2BF86665E}"/>
              </a:ext>
            </a:extLst>
          </p:cNvPr>
          <p:cNvSpPr/>
          <p:nvPr/>
        </p:nvSpPr>
        <p:spPr>
          <a:xfrm>
            <a:off x="8952931" y="487907"/>
            <a:ext cx="2437035" cy="494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6975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48F87-D8B9-46B2-A455-9704C400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" y="344606"/>
            <a:ext cx="11500475" cy="61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1523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E77D1-DD2E-408F-A087-ECD7D24C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5" y="283191"/>
            <a:ext cx="11175409" cy="62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078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9C7B97-C7D2-46F7-AB85-E1CD2381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7" y="1313597"/>
            <a:ext cx="11047105" cy="42308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B70526-AD67-4874-A092-26601E22B947}"/>
              </a:ext>
            </a:extLst>
          </p:cNvPr>
          <p:cNvSpPr/>
          <p:nvPr/>
        </p:nvSpPr>
        <p:spPr>
          <a:xfrm>
            <a:off x="9034818" y="1313597"/>
            <a:ext cx="2584734" cy="365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4371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62583B-CFD8-40CC-99F9-C0F13974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82" y="992874"/>
            <a:ext cx="11108236" cy="487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5297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965CE-FDF1-49E4-9B36-DB33E6E3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0" y="1245358"/>
            <a:ext cx="11022779" cy="4367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5EBB6D-A504-41D2-BEB4-D10851A42DF5}"/>
              </a:ext>
            </a:extLst>
          </p:cNvPr>
          <p:cNvSpPr/>
          <p:nvPr/>
        </p:nvSpPr>
        <p:spPr>
          <a:xfrm>
            <a:off x="9116704" y="1245358"/>
            <a:ext cx="2374711" cy="446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4728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25A89-D738-4124-8E69-43D8A4BC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7" y="1020170"/>
            <a:ext cx="10950345" cy="48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610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BB98C8-3660-49E8-A00C-966046FB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68" y="1299949"/>
            <a:ext cx="11342263" cy="42581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4873FB-DE31-4C65-9ABC-0B1183E25034}"/>
              </a:ext>
            </a:extLst>
          </p:cNvPr>
          <p:cNvSpPr/>
          <p:nvPr/>
        </p:nvSpPr>
        <p:spPr>
          <a:xfrm>
            <a:off x="9239534" y="1299949"/>
            <a:ext cx="2527597" cy="43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2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2DE3B-2CFB-4776-A927-5011AB8AD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85" y="1610435"/>
            <a:ext cx="7033272" cy="27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5372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95B74E-CC6C-49D7-8407-74195786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6" y="1095233"/>
            <a:ext cx="10735328" cy="46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5927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B731C-AB81-4EEE-8041-3685E2C80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4" y="1456898"/>
            <a:ext cx="10858732" cy="39442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FB4BC3-2A33-486C-B193-6D5E85E3D26A}"/>
              </a:ext>
            </a:extLst>
          </p:cNvPr>
          <p:cNvSpPr/>
          <p:nvPr/>
        </p:nvSpPr>
        <p:spPr>
          <a:xfrm>
            <a:off x="9089409" y="1456898"/>
            <a:ext cx="2333767" cy="412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6030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97FD0-9680-4BF4-811A-196AE1E7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36" y="979227"/>
            <a:ext cx="11377128" cy="48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740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56CEB5-E16A-432B-ACD9-091AC6EB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1" y="522027"/>
            <a:ext cx="11143397" cy="5813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249290-FF1E-4940-B529-B72E2FD115A7}"/>
              </a:ext>
            </a:extLst>
          </p:cNvPr>
          <p:cNvSpPr/>
          <p:nvPr/>
        </p:nvSpPr>
        <p:spPr>
          <a:xfrm>
            <a:off x="9103057" y="522027"/>
            <a:ext cx="2564641" cy="528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2100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72DFF5-D22E-430F-945E-534F6734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528850"/>
            <a:ext cx="11296652" cy="58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1610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8CD79-B659-4D85-B540-F7805769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1" y="1272653"/>
            <a:ext cx="11130737" cy="43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1091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025234-4E1F-497B-8213-B7283C83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2" y="453788"/>
            <a:ext cx="11492235" cy="5950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529E90-0B64-468E-874B-016B9565C219}"/>
              </a:ext>
            </a:extLst>
          </p:cNvPr>
          <p:cNvSpPr/>
          <p:nvPr/>
        </p:nvSpPr>
        <p:spPr>
          <a:xfrm>
            <a:off x="10099343" y="453788"/>
            <a:ext cx="1742774" cy="365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55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9B2CF-D5C4-4EF4-AEC9-061746584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15" y="1190767"/>
            <a:ext cx="11435570" cy="44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0674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A105F-35B8-4E33-92F5-A67512E6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65" y="0"/>
            <a:ext cx="9859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5274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81E4F-5F25-4696-8529-346CDF76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14" y="1088409"/>
            <a:ext cx="11217172" cy="4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8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4385F-635B-4B06-9717-34B66AB8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19" y="1777194"/>
            <a:ext cx="8955916" cy="350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7061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DFA47-D89D-47CC-BA2C-C9467904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238"/>
            <a:ext cx="11021063" cy="67897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9E7EE8-F966-4510-BCF9-B2EEECC8C6E0}"/>
              </a:ext>
            </a:extLst>
          </p:cNvPr>
          <p:cNvSpPr/>
          <p:nvPr/>
        </p:nvSpPr>
        <p:spPr>
          <a:xfrm>
            <a:off x="8338782" y="68238"/>
            <a:ext cx="2497540" cy="46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913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0D5DFC-B627-451E-9A54-09933BF7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54" y="665328"/>
            <a:ext cx="11318491" cy="552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1701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47E686-318C-4004-A04D-A1E1770D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1" y="610737"/>
            <a:ext cx="11636697" cy="5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814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4C8870-89AD-4E76-9A2F-A296F51D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1" y="0"/>
            <a:ext cx="10958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0635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8500C-130F-42A1-9CAC-215C93AB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9" y="365077"/>
            <a:ext cx="11194861" cy="61278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8EB080-D0C6-425E-B5B7-0A6E4139BAFB}"/>
              </a:ext>
            </a:extLst>
          </p:cNvPr>
          <p:cNvSpPr/>
          <p:nvPr/>
        </p:nvSpPr>
        <p:spPr>
          <a:xfrm>
            <a:off x="9021170" y="365077"/>
            <a:ext cx="2538484" cy="481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301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3FAA1-D32E-4D64-90E6-B17A6A95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57" y="631209"/>
            <a:ext cx="10995685" cy="55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46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0C555-B444-4CED-B421-CE1A1A4B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49385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B9D0DA-E962-486C-B192-631F900BFC3B}"/>
              </a:ext>
            </a:extLst>
          </p:cNvPr>
          <p:cNvSpPr/>
          <p:nvPr/>
        </p:nvSpPr>
        <p:spPr>
          <a:xfrm>
            <a:off x="8516203" y="0"/>
            <a:ext cx="2977651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397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FA24E-F5EB-4748-95F6-BE3FF310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2" y="603913"/>
            <a:ext cx="11664035" cy="56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5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8069E-EF27-448E-A995-E30B37D5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119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20AC47-7D4B-499B-8BA8-60B9F71E2079}"/>
              </a:ext>
            </a:extLst>
          </p:cNvPr>
          <p:cNvSpPr/>
          <p:nvPr/>
        </p:nvSpPr>
        <p:spPr>
          <a:xfrm>
            <a:off x="8693624" y="0"/>
            <a:ext cx="3018330" cy="450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5872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232B6B-EA62-4708-9DD2-4283D3E6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19" y="522027"/>
            <a:ext cx="11374561" cy="58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22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7D76BF-97C7-43EC-850D-16205D48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2" y="1351129"/>
            <a:ext cx="8673152" cy="46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407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1EB81-DB30-4A47-902A-953630B0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638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55FDC8-838E-4643-B9BA-BF917F1388D6}"/>
              </a:ext>
            </a:extLst>
          </p:cNvPr>
          <p:cNvSpPr/>
          <p:nvPr/>
        </p:nvSpPr>
        <p:spPr>
          <a:xfrm>
            <a:off x="8379725" y="0"/>
            <a:ext cx="2688609" cy="53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6512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F7EED-532C-465E-9015-E1FC03AD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12" y="610737"/>
            <a:ext cx="11633376" cy="5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0117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30210-EAE3-47F6-BD3D-F7BDEF83E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13" y="1054289"/>
            <a:ext cx="10942173" cy="47494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50259E-A5E4-44AE-B4F8-62649629E7D0}"/>
              </a:ext>
            </a:extLst>
          </p:cNvPr>
          <p:cNvSpPr/>
          <p:nvPr/>
        </p:nvSpPr>
        <p:spPr>
          <a:xfrm>
            <a:off x="8666328" y="1054289"/>
            <a:ext cx="2900758" cy="44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0636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BB2B1B-A1A2-4AD1-8662-5219DF3C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00" y="938283"/>
            <a:ext cx="11597600" cy="49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2430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AA80E2-C767-4608-B91A-A796B555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12" y="1272653"/>
            <a:ext cx="10586775" cy="43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4334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F5159-16EB-4D92-8F51-96A82D063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18" y="1143000"/>
            <a:ext cx="1118016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975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896D2-6115-49A5-B134-3BE33A7F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2" y="1259006"/>
            <a:ext cx="10661275" cy="43399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F3524D-BAAD-4B6D-9422-4DE0DC5A5356}"/>
              </a:ext>
            </a:extLst>
          </p:cNvPr>
          <p:cNvSpPr/>
          <p:nvPr/>
        </p:nvSpPr>
        <p:spPr>
          <a:xfrm>
            <a:off x="8925636" y="1259006"/>
            <a:ext cx="2374710" cy="41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715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CEA3A-1383-4BE6-83AD-E8548411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3" y="1120467"/>
            <a:ext cx="11510513" cy="46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7538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4A593B-225B-4878-88DE-92F131E0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84" y="0"/>
            <a:ext cx="993643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AEF362-8404-4F2C-9223-98480FDCF48E}"/>
              </a:ext>
            </a:extLst>
          </p:cNvPr>
          <p:cNvSpPr/>
          <p:nvPr/>
        </p:nvSpPr>
        <p:spPr>
          <a:xfrm>
            <a:off x="8461612" y="0"/>
            <a:ext cx="2497540" cy="559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73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CAEAC-72F0-4D71-A792-71B0A981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5" y="1061113"/>
            <a:ext cx="11625350" cy="47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87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404CA-07F6-423D-95B0-D2AD5EF1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3" y="431823"/>
            <a:ext cx="1819275" cy="371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80566-1ADC-45B8-B2A0-B56FE6C8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82" y="803298"/>
            <a:ext cx="8653205" cy="49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27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2178C3-5A87-466F-BA8A-59812A076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97" y="0"/>
            <a:ext cx="995300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726C22-0E0A-446F-A37F-135C1798ED3D}"/>
              </a:ext>
            </a:extLst>
          </p:cNvPr>
          <p:cNvSpPr/>
          <p:nvPr/>
        </p:nvSpPr>
        <p:spPr>
          <a:xfrm>
            <a:off x="8639033" y="0"/>
            <a:ext cx="2320119" cy="42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9486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5A7080-3ECA-434F-AE8B-DD617646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51" y="931459"/>
            <a:ext cx="11468298" cy="49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238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531E2-841B-4C2D-B7B4-D8ED71F9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3" y="460612"/>
            <a:ext cx="11677834" cy="59367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11F6C7-F74C-4B89-BE98-E5B954DC5B4C}"/>
              </a:ext>
            </a:extLst>
          </p:cNvPr>
          <p:cNvSpPr/>
          <p:nvPr/>
        </p:nvSpPr>
        <p:spPr>
          <a:xfrm>
            <a:off x="9103057" y="460612"/>
            <a:ext cx="2702256" cy="330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5655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A0D9F-BC8A-4E42-9E5A-75D41B79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6" y="1102056"/>
            <a:ext cx="11313107" cy="46538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79769D-63A3-47E3-B26C-AB2FF3E57C1A}"/>
              </a:ext>
            </a:extLst>
          </p:cNvPr>
          <p:cNvSpPr/>
          <p:nvPr/>
        </p:nvSpPr>
        <p:spPr>
          <a:xfrm>
            <a:off x="8830101" y="1102056"/>
            <a:ext cx="2811439" cy="453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1244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270120-2D47-4B90-B039-D756D9F1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17" y="0"/>
            <a:ext cx="10140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368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155089-C950-480C-9481-683594A4E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44" y="0"/>
            <a:ext cx="10118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9444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E207F-7F2E-4FF9-99CB-2B42E22CF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29" y="1081585"/>
            <a:ext cx="10930341" cy="4694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B431D0-A83D-44FC-BD34-3EA69C4D6029}"/>
              </a:ext>
            </a:extLst>
          </p:cNvPr>
          <p:cNvSpPr/>
          <p:nvPr/>
        </p:nvSpPr>
        <p:spPr>
          <a:xfrm>
            <a:off x="8925636" y="1081585"/>
            <a:ext cx="2511188" cy="365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8918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893AB2-4CF7-495D-92D3-FBFBDAD1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617958" cy="68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6443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1778B2-CE0F-4D61-8A94-40FD922B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88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6502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CD997-C8AE-4013-A639-15CB355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35570" cy="68597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F8FAD1-6812-41B1-8D14-F644754114A8}"/>
              </a:ext>
            </a:extLst>
          </p:cNvPr>
          <p:cNvSpPr/>
          <p:nvPr/>
        </p:nvSpPr>
        <p:spPr>
          <a:xfrm>
            <a:off x="7465325" y="0"/>
            <a:ext cx="2265529" cy="313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1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99C43-105F-479F-AF20-D6CEA987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76" y="1691611"/>
            <a:ext cx="7229302" cy="34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2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6E66A-D657-411A-AF98-C14CFE1B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99" y="810833"/>
            <a:ext cx="8615084" cy="52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429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B00AB-28BD-4424-9429-B0D4E8C9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0" y="651680"/>
            <a:ext cx="11493239" cy="55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915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2C205-A297-4C8A-A36D-6691A965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83" y="167"/>
            <a:ext cx="10467833" cy="68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2116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3E1F3-CC9E-4EAE-9F0C-308E10B1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7639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F71EEC-EF72-41A0-9FFD-DB3930C62B99}"/>
              </a:ext>
            </a:extLst>
          </p:cNvPr>
          <p:cNvSpPr/>
          <p:nvPr/>
        </p:nvSpPr>
        <p:spPr>
          <a:xfrm>
            <a:off x="8584442" y="0"/>
            <a:ext cx="2770495" cy="53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496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8FB50-1065-4687-BFFB-1111D534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3" y="460612"/>
            <a:ext cx="10943253" cy="59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6804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95909A-3AA7-4D9D-BD3B-52E6D193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29" y="576618"/>
            <a:ext cx="10616542" cy="57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93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6635F-660A-445D-836C-930F92E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01" y="235424"/>
            <a:ext cx="11246397" cy="63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7329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DC9B7-AE4C-46AA-96F0-CDFC2D60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95" y="638033"/>
            <a:ext cx="10335210" cy="55819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F7DFA2-8575-48CC-97FB-F6D630C3B268}"/>
              </a:ext>
            </a:extLst>
          </p:cNvPr>
          <p:cNvSpPr/>
          <p:nvPr/>
        </p:nvSpPr>
        <p:spPr>
          <a:xfrm>
            <a:off x="8734567" y="638033"/>
            <a:ext cx="2388358" cy="412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858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AF154-CF17-45C5-A256-96BA6950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0" y="610737"/>
            <a:ext cx="11691539" cy="5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15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917435-0684-46E1-8063-8888DAD8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4" y="206460"/>
            <a:ext cx="10781731" cy="64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3841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49D80-BF2B-4FED-A18E-605EA334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9997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4D777-C59B-45DA-A805-7AD7D968EDB8}"/>
              </a:ext>
            </a:extLst>
          </p:cNvPr>
          <p:cNvSpPr/>
          <p:nvPr/>
        </p:nvSpPr>
        <p:spPr>
          <a:xfrm>
            <a:off x="8243248" y="0"/>
            <a:ext cx="2511188" cy="49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1450F-D8D8-4F83-9025-97402BD4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39" y="1044551"/>
            <a:ext cx="8057791" cy="476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8577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A14F4-0FDC-429C-A2F7-F7916369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77" y="-2684"/>
            <a:ext cx="9785445" cy="68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49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60C71D-F9DD-4AD4-9694-6BF53DC4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30" y="0"/>
            <a:ext cx="9812740" cy="686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032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8044C5-A86F-4E0B-8949-B939FA918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76" y="583442"/>
            <a:ext cx="11245247" cy="56911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465817-A7BE-425E-9E70-32E97EFB0139}"/>
              </a:ext>
            </a:extLst>
          </p:cNvPr>
          <p:cNvSpPr/>
          <p:nvPr/>
        </p:nvSpPr>
        <p:spPr>
          <a:xfrm>
            <a:off x="8966579" y="583442"/>
            <a:ext cx="2579427" cy="4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1812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18C65D-D25B-456A-8649-39AFD21D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53" y="631209"/>
            <a:ext cx="11604694" cy="55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195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5E8786-41C6-4BAB-804F-3095283A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81" y="562970"/>
            <a:ext cx="11140837" cy="57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1287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54059-EBD5-4DC2-BE89-1373D52FA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25" y="1108880"/>
            <a:ext cx="10672550" cy="46402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6530EA-E911-457A-A135-BC0F43E7AF68}"/>
              </a:ext>
            </a:extLst>
          </p:cNvPr>
          <p:cNvSpPr/>
          <p:nvPr/>
        </p:nvSpPr>
        <p:spPr>
          <a:xfrm>
            <a:off x="8789158" y="1108880"/>
            <a:ext cx="2643117" cy="337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9479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ED88B-90D6-411A-BE0B-70D0A5E4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67" y="508379"/>
            <a:ext cx="11354466" cy="58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4915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0DFD0-4AC1-412C-A47E-7B133E74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28" y="644856"/>
            <a:ext cx="10856944" cy="55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8012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FE54D-7511-447C-95CD-8843F3DE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7936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7AD028-277B-404A-9C6A-D0D6D8BDA7A3}"/>
              </a:ext>
            </a:extLst>
          </p:cNvPr>
          <p:cNvSpPr/>
          <p:nvPr/>
        </p:nvSpPr>
        <p:spPr>
          <a:xfrm>
            <a:off x="7574507" y="0"/>
            <a:ext cx="2804857" cy="39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3582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819806-CDF4-4E67-AFBA-87C2F2EC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8" y="617561"/>
            <a:ext cx="11501924" cy="56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46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1AA4D-020F-4417-9896-A0CA4EAC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72" y="1117980"/>
            <a:ext cx="9407758" cy="40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003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E1828-5330-4C34-BBC8-4B49B320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7977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DAD867-5EBB-49BD-86E2-4ED098C9587E}"/>
              </a:ext>
            </a:extLst>
          </p:cNvPr>
          <p:cNvSpPr/>
          <p:nvPr/>
        </p:nvSpPr>
        <p:spPr>
          <a:xfrm>
            <a:off x="7792872" y="0"/>
            <a:ext cx="2686900" cy="42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157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A0997-178B-4723-A9A1-94B8FCED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98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82480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2A4C5-DF9C-4E29-9353-C76B604A7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3908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BA0381-217B-4701-8AC4-3505971090CC}"/>
              </a:ext>
            </a:extLst>
          </p:cNvPr>
          <p:cNvSpPr/>
          <p:nvPr/>
        </p:nvSpPr>
        <p:spPr>
          <a:xfrm>
            <a:off x="10181230" y="0"/>
            <a:ext cx="1157850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267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6117B-055E-4449-88B0-006082C3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1" y="1832212"/>
            <a:ext cx="11102077" cy="31935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60A65A-9C83-44FE-9109-464C12481E85}"/>
              </a:ext>
            </a:extLst>
          </p:cNvPr>
          <p:cNvSpPr/>
          <p:nvPr/>
        </p:nvSpPr>
        <p:spPr>
          <a:xfrm>
            <a:off x="9062113" y="1832212"/>
            <a:ext cx="2584925" cy="46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861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39D089-1A98-4E05-B62D-12E82076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41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894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62C2B-E6C3-48DE-8B85-EDAA6049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7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1238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2D373-88A8-4654-93B7-D037C491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4" y="-4593"/>
            <a:ext cx="10044752" cy="686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6812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3BF99-F0D8-49CE-BE63-71E4B94A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42" y="0"/>
            <a:ext cx="10001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065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4B1FF-2B24-4641-975E-68D89D02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66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8172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BBC529-10C7-48B9-8609-C632134D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6884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4FA67-03FE-48FC-84E8-13E7EB6B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367" y="4371975"/>
            <a:ext cx="30384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23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0089CE-7505-4311-9F28-83EECB58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08" y="189646"/>
            <a:ext cx="8032277" cy="65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05773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6EB30B-BFBA-4C6B-A9BF-43EEA46A0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77" y="220496"/>
            <a:ext cx="9790446" cy="4299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6730C-4133-4DBA-8FBD-AAFCE4FA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31" y="4519541"/>
            <a:ext cx="9688892" cy="21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8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EEA73-919D-4461-BA9C-F78046E6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46" y="1443250"/>
            <a:ext cx="11067908" cy="39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2176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9D51-1436-4363-B84F-9713206F2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7" y="1613848"/>
            <a:ext cx="11365545" cy="36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031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0DF94-6B70-482E-BBD0-E3ECD6A4C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094593" cy="1241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3C993-A922-4EF2-9885-15B87D67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7" y="1241946"/>
            <a:ext cx="11396826" cy="55444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218AA1-4AE9-41A1-AA4A-B83680CF33E6}"/>
              </a:ext>
            </a:extLst>
          </p:cNvPr>
          <p:cNvSpPr/>
          <p:nvPr/>
        </p:nvSpPr>
        <p:spPr>
          <a:xfrm>
            <a:off x="9676263" y="-1"/>
            <a:ext cx="2418329" cy="43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3363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06B59-01FB-49FD-A949-98BEDA51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8473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900D5-2D71-48B9-8547-364BF583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1300346" cy="12669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C4BE9-D844-45F4-A2F2-0E85087ABC77}"/>
              </a:ext>
            </a:extLst>
          </p:cNvPr>
          <p:cNvSpPr/>
          <p:nvPr/>
        </p:nvSpPr>
        <p:spPr>
          <a:xfrm>
            <a:off x="8898340" y="0"/>
            <a:ext cx="2402006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DA39D-D184-4966-BFCC-C3C76EDDB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970"/>
            <a:ext cx="11300346" cy="560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6948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4DE07-5B40-4F06-B0F7-493A0A53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4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240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77FA66-D492-445A-B6A1-0E5983E2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78900" cy="17742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8E4FC2-BEA5-42CD-9CFE-62F3C7256B26}"/>
              </a:ext>
            </a:extLst>
          </p:cNvPr>
          <p:cNvSpPr/>
          <p:nvPr/>
        </p:nvSpPr>
        <p:spPr>
          <a:xfrm>
            <a:off x="8816454" y="0"/>
            <a:ext cx="2462446" cy="42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97B48-EE1A-4FF5-AB08-DFB176C1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86" y="1774208"/>
            <a:ext cx="6837528" cy="51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1404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0BB6E-6A32-41F9-9AA2-5DB7FAF2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5103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4AE9CB-F881-4529-99A5-C310A6C63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278" y="6052924"/>
            <a:ext cx="3400752" cy="8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0704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F6A15B-BE43-428B-BA97-55E803D6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73" y="47767"/>
            <a:ext cx="6782937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set&lt;int&gt;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mp.insert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( 2 );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mp.insert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( 1 );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mp.insert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( 5 );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mp.insert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( 4 );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&lt;&lt;"Elements are: \n";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for (auto it =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mp.begin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(); it !=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mp.end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(); it++) {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&lt;&lt; (*it)&lt;&lt;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}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auto it =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mp.lower_bound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(2);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&lt;&lt; "The lower bound of key 2 is ";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&lt;&lt; (*it)&lt;&lt;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it =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mp.lower_bound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(3);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&lt;&lt; "The lower bound of key 3 is ";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&lt;&lt; (*it)&lt;&lt;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it =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mp.lower_bound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(6);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&lt;&lt; "The lower bound of key 6 is ";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&lt;&lt; (*it);  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287472-7930-4893-9934-E1ECCC073522}"/>
              </a:ext>
            </a:extLst>
          </p:cNvPr>
          <p:cNvSpPr/>
          <p:nvPr/>
        </p:nvSpPr>
        <p:spPr>
          <a:xfrm>
            <a:off x="13648" y="55684"/>
            <a:ext cx="5445457" cy="645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B18DF-70E7-44D1-9C15-0C882F1D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18" y="2808643"/>
            <a:ext cx="4341197" cy="37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88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906F9-B2C3-4208-BE26-88CECF193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7" b="3317"/>
          <a:stretch/>
        </p:blipFill>
        <p:spPr>
          <a:xfrm>
            <a:off x="723332" y="1733266"/>
            <a:ext cx="8065826" cy="3370997"/>
          </a:xfrm>
          <a:prstGeom prst="snip1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041197-EA8D-425A-BF70-83D3BF5FAA0C}"/>
              </a:ext>
            </a:extLst>
          </p:cNvPr>
          <p:cNvSpPr/>
          <p:nvPr/>
        </p:nvSpPr>
        <p:spPr>
          <a:xfrm>
            <a:off x="6701051" y="1733266"/>
            <a:ext cx="2088107" cy="4503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8854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E80379-0C89-4EEF-A97A-AECC3340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587664" cy="1514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1A5364-FBBA-48B2-B494-ED98E39AE93A}"/>
              </a:ext>
            </a:extLst>
          </p:cNvPr>
          <p:cNvSpPr/>
          <p:nvPr/>
        </p:nvSpPr>
        <p:spPr>
          <a:xfrm>
            <a:off x="8898340" y="0"/>
            <a:ext cx="2689324" cy="46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3180-7570-4D05-BC7E-C42DD892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46" y="1514900"/>
            <a:ext cx="9954572" cy="53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4865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3604E-E9C3-4867-BDC4-6B7127C1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00" y="0"/>
            <a:ext cx="8202304" cy="1682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BB75FC-3860-4B60-9CD9-A75F5A3830BC}"/>
              </a:ext>
            </a:extLst>
          </p:cNvPr>
          <p:cNvSpPr/>
          <p:nvPr/>
        </p:nvSpPr>
        <p:spPr>
          <a:xfrm>
            <a:off x="7333040" y="-18547"/>
            <a:ext cx="2591369" cy="545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B06F3-5E36-4A02-BBFA-45B59779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79" y="1562100"/>
            <a:ext cx="85058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5152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02FB6-4FB3-4290-9711-4DC5F19A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2" y="910988"/>
            <a:ext cx="11768255" cy="50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9082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3EA772-07C3-4E95-BFCD-A0A30F78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3668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FE75D3-1790-44B0-86CD-EE13DDD68FB2}"/>
              </a:ext>
            </a:extLst>
          </p:cNvPr>
          <p:cNvSpPr/>
          <p:nvPr/>
        </p:nvSpPr>
        <p:spPr>
          <a:xfrm>
            <a:off x="8516203" y="0"/>
            <a:ext cx="2850647" cy="341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021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38609-BFD8-4F26-BFD4-19E852E18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54"/>
            <a:ext cx="10915872" cy="17707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E6197-E5FC-49B4-A801-332967818B33}"/>
              </a:ext>
            </a:extLst>
          </p:cNvPr>
          <p:cNvSpPr/>
          <p:nvPr/>
        </p:nvSpPr>
        <p:spPr>
          <a:xfrm>
            <a:off x="8229600" y="44354"/>
            <a:ext cx="2552131" cy="44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50D16-AA7F-460D-B952-F32DC856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15149"/>
            <a:ext cx="10915871" cy="16736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C1EE7E-E8C7-4FB1-9510-6DC7B8029FC4}"/>
              </a:ext>
            </a:extLst>
          </p:cNvPr>
          <p:cNvSpPr/>
          <p:nvPr/>
        </p:nvSpPr>
        <p:spPr>
          <a:xfrm>
            <a:off x="8325134" y="1815149"/>
            <a:ext cx="2552131" cy="44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219E9-C7A0-483B-87A0-808CDB9B6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0915870" cy="17707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EBD247-F58C-493A-8B9B-AFE6E0B11A55}"/>
              </a:ext>
            </a:extLst>
          </p:cNvPr>
          <p:cNvSpPr/>
          <p:nvPr/>
        </p:nvSpPr>
        <p:spPr>
          <a:xfrm>
            <a:off x="8584442" y="3429000"/>
            <a:ext cx="2331428" cy="446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9976D-47B0-42E8-B8E7-DE7C892C8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199795"/>
            <a:ext cx="10915869" cy="16138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153AF1-93C8-4A80-9D85-A438C4D82D3D}"/>
              </a:ext>
            </a:extLst>
          </p:cNvPr>
          <p:cNvSpPr/>
          <p:nvPr/>
        </p:nvSpPr>
        <p:spPr>
          <a:xfrm>
            <a:off x="8325134" y="5199795"/>
            <a:ext cx="2552131" cy="387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0173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61EC35-FAFC-43DD-8D5C-DBE5E740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157"/>
            <a:ext cx="10812321" cy="13927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EC12DE-9BD0-4AE9-8A9C-84C02A7CA0EB}"/>
              </a:ext>
            </a:extLst>
          </p:cNvPr>
          <p:cNvSpPr/>
          <p:nvPr/>
        </p:nvSpPr>
        <p:spPr>
          <a:xfrm>
            <a:off x="755176" y="1795884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#include&lt;iostream&gt;</a:t>
            </a:r>
          </a:p>
          <a:p>
            <a:r>
              <a:rPr lang="en-US" dirty="0"/>
              <a:t>#include&lt;stack&gt;</a:t>
            </a:r>
          </a:p>
          <a:p>
            <a:endParaRPr lang="en-US" dirty="0"/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main(){</a:t>
            </a:r>
          </a:p>
          <a:p>
            <a:endParaRPr lang="en-US" dirty="0"/>
          </a:p>
          <a:p>
            <a:r>
              <a:rPr lang="en-US" dirty="0"/>
              <a:t>stack&lt;string&gt; s1;</a:t>
            </a:r>
          </a:p>
          <a:p>
            <a:endParaRPr lang="en-US" dirty="0"/>
          </a:p>
          <a:p>
            <a:r>
              <a:rPr lang="en-US" dirty="0"/>
              <a:t>s1.push("deeps");</a:t>
            </a:r>
          </a:p>
          <a:p>
            <a:r>
              <a:rPr lang="en-US" dirty="0"/>
              <a:t>s1.emplace("jay");</a:t>
            </a:r>
          </a:p>
          <a:p>
            <a:endParaRPr lang="en-US" dirty="0"/>
          </a:p>
          <a:p>
            <a:r>
              <a:rPr lang="en-US" dirty="0"/>
              <a:t>while(!s1.empty()){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&lt;&lt;s1.top()&lt;&lt;" ";</a:t>
            </a:r>
          </a:p>
          <a:p>
            <a:r>
              <a:rPr lang="en-US" dirty="0"/>
              <a:t>    s1.pop();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E7FE1-B207-4217-8DD9-37C72AA38DCF}"/>
              </a:ext>
            </a:extLst>
          </p:cNvPr>
          <p:cNvSpPr/>
          <p:nvPr/>
        </p:nvSpPr>
        <p:spPr>
          <a:xfrm>
            <a:off x="755176" y="1795884"/>
            <a:ext cx="2866030" cy="4421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6395B-0E35-4766-94B1-32DE925C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48" y="3242977"/>
            <a:ext cx="2701548" cy="6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510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9D066-B57F-4C18-8693-8A25BDE9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3" y="0"/>
            <a:ext cx="102583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DE509-85F7-4ED7-9A6F-F87A0B1BCBB5}"/>
              </a:ext>
            </a:extLst>
          </p:cNvPr>
          <p:cNvSpPr/>
          <p:nvPr/>
        </p:nvSpPr>
        <p:spPr>
          <a:xfrm>
            <a:off x="8734567" y="0"/>
            <a:ext cx="2593075" cy="504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1302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8DF11-FC5F-4D67-B3CC-99D9FD88A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75219" cy="1378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EAC015-2F1D-4ADE-B33D-DE0B161F4CAF}"/>
              </a:ext>
            </a:extLst>
          </p:cNvPr>
          <p:cNvSpPr/>
          <p:nvPr/>
        </p:nvSpPr>
        <p:spPr>
          <a:xfrm>
            <a:off x="8598090" y="0"/>
            <a:ext cx="2777129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8BD2-5C81-489B-9A3D-EED3B6A1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950"/>
            <a:ext cx="7206018" cy="535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6122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F4980E-6EEB-471E-B5A6-DD04510D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84" y="0"/>
            <a:ext cx="11146232" cy="14057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D99535-E6B4-46B2-9747-85B4955A7C96}"/>
              </a:ext>
            </a:extLst>
          </p:cNvPr>
          <p:cNvSpPr/>
          <p:nvPr/>
        </p:nvSpPr>
        <p:spPr>
          <a:xfrm>
            <a:off x="8830101" y="177421"/>
            <a:ext cx="2839015" cy="43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F959B-D00B-40CA-9A68-523EC1B4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3" y="1337054"/>
            <a:ext cx="8798085" cy="55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6234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24426E-73C3-40B3-AE36-80B19A27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30054" cy="1866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AA6741-412D-4C1D-94C9-2D4D9656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6442"/>
            <a:ext cx="12030054" cy="1596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6705AB-93E5-4ED8-8DC6-E5BBA7C49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1" y="3334951"/>
            <a:ext cx="11949081" cy="1633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80E92C-43B9-4F68-A50E-33EABF49A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0" y="4968825"/>
            <a:ext cx="11949081" cy="16509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E07968-21F0-4118-870E-26B3D1303663}"/>
              </a:ext>
            </a:extLst>
          </p:cNvPr>
          <p:cNvSpPr/>
          <p:nvPr/>
        </p:nvSpPr>
        <p:spPr>
          <a:xfrm>
            <a:off x="9075761" y="0"/>
            <a:ext cx="2954290" cy="57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E7BC67-B478-498A-AE6F-A5A49DF97510}"/>
              </a:ext>
            </a:extLst>
          </p:cNvPr>
          <p:cNvSpPr/>
          <p:nvPr/>
        </p:nvSpPr>
        <p:spPr>
          <a:xfrm>
            <a:off x="9075761" y="1585588"/>
            <a:ext cx="2954290" cy="57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113561-AE87-4EBC-ADC5-106F94AF2B4C}"/>
              </a:ext>
            </a:extLst>
          </p:cNvPr>
          <p:cNvSpPr/>
          <p:nvPr/>
        </p:nvSpPr>
        <p:spPr>
          <a:xfrm>
            <a:off x="9075761" y="3213602"/>
            <a:ext cx="2954290" cy="57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9C972-B0C4-4B22-A7EB-10C658444BE3}"/>
              </a:ext>
            </a:extLst>
          </p:cNvPr>
          <p:cNvSpPr/>
          <p:nvPr/>
        </p:nvSpPr>
        <p:spPr>
          <a:xfrm>
            <a:off x="9075761" y="4920093"/>
            <a:ext cx="2954290" cy="57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37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313FD-1EE5-4FAC-96AC-C09DE2BA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20" y="1355678"/>
            <a:ext cx="6937612" cy="47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073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2DA1F-EAA0-47CF-9FD5-074046CE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56143" cy="6861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2430D-CE49-44ED-9B78-F5D8ED5F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316" y="3903892"/>
            <a:ext cx="5193684" cy="29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4365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0CB5A2-44CA-4ABE-9462-EC7F19D6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6513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EF2065-79D9-4F9B-8728-214ABC4480D2}"/>
              </a:ext>
            </a:extLst>
          </p:cNvPr>
          <p:cNvSpPr/>
          <p:nvPr/>
        </p:nvSpPr>
        <p:spPr>
          <a:xfrm>
            <a:off x="10085696" y="-1"/>
            <a:ext cx="2106304" cy="532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1043D-C287-4696-BCBC-6A78FC1B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33525"/>
            <a:ext cx="86106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808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671BE-9C78-41BC-99B4-40327B45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4" y="883692"/>
            <a:ext cx="11718751" cy="50906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8DB87F-A409-4253-AFBA-0339FFFFBD37}"/>
              </a:ext>
            </a:extLst>
          </p:cNvPr>
          <p:cNvSpPr/>
          <p:nvPr/>
        </p:nvSpPr>
        <p:spPr>
          <a:xfrm>
            <a:off x="9034818" y="883692"/>
            <a:ext cx="2702257" cy="22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3360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55F9BF-FDC1-4628-9AC3-9A8251FB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2" y="2419066"/>
            <a:ext cx="10972836" cy="2019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589D3E-2CE3-430B-A9E3-23D9C7609A53}"/>
              </a:ext>
            </a:extLst>
          </p:cNvPr>
          <p:cNvSpPr/>
          <p:nvPr/>
        </p:nvSpPr>
        <p:spPr>
          <a:xfrm>
            <a:off x="9075761" y="2419066"/>
            <a:ext cx="2506657" cy="419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85288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109B86-9CDC-46D5-812D-0DDE4B8B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33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2443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61BDF-A785-446D-A95E-518ADFD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8334" cy="68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9112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BEBCA-27AF-47EB-B34E-FBA1B798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555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5FC64F-E81A-4986-94A3-6EF5BC88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5843"/>
            <a:ext cx="12192000" cy="1555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3CFBD3-1169-411A-AF3B-8050A7A4A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1688"/>
            <a:ext cx="12192000" cy="1815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E2226-B7C8-4C02-8E1E-14E947514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26842"/>
            <a:ext cx="12191999" cy="15558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C5A3E8-15DA-4CE6-A3D4-AD345D9AC800}"/>
              </a:ext>
            </a:extLst>
          </p:cNvPr>
          <p:cNvSpPr/>
          <p:nvPr/>
        </p:nvSpPr>
        <p:spPr>
          <a:xfrm>
            <a:off x="9389660" y="0"/>
            <a:ext cx="2802338" cy="559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25B1DF-8835-47DB-8E41-997625BB4C7E}"/>
              </a:ext>
            </a:extLst>
          </p:cNvPr>
          <p:cNvSpPr/>
          <p:nvPr/>
        </p:nvSpPr>
        <p:spPr>
          <a:xfrm>
            <a:off x="9266830" y="1555842"/>
            <a:ext cx="2925168" cy="55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65CEB-00ED-4546-8376-B2CF0F68E76B}"/>
              </a:ext>
            </a:extLst>
          </p:cNvPr>
          <p:cNvSpPr/>
          <p:nvPr/>
        </p:nvSpPr>
        <p:spPr>
          <a:xfrm>
            <a:off x="9266830" y="3111688"/>
            <a:ext cx="2811439" cy="436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03B85-A45A-4779-ACB6-435D9390CADA}"/>
              </a:ext>
            </a:extLst>
          </p:cNvPr>
          <p:cNvSpPr/>
          <p:nvPr/>
        </p:nvSpPr>
        <p:spPr>
          <a:xfrm>
            <a:off x="9512490" y="4926842"/>
            <a:ext cx="2679508" cy="559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81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53B16A-7648-47C2-997E-36EDC1CD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80" y="0"/>
            <a:ext cx="10126639" cy="68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3405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14AC9-2971-49D1-A30E-92EA63E7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55"/>
            <a:ext cx="1167154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94AED-9568-44C4-A53E-4D5A27C26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" y="3927143"/>
            <a:ext cx="11645960" cy="29308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38C61-12FD-41ED-B682-AA2A0301BF72}"/>
              </a:ext>
            </a:extLst>
          </p:cNvPr>
          <p:cNvSpPr/>
          <p:nvPr/>
        </p:nvSpPr>
        <p:spPr>
          <a:xfrm>
            <a:off x="8584442" y="272955"/>
            <a:ext cx="2920621" cy="54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C76ED-A405-4BCA-B242-2875EE905627}"/>
              </a:ext>
            </a:extLst>
          </p:cNvPr>
          <p:cNvSpPr/>
          <p:nvPr/>
        </p:nvSpPr>
        <p:spPr>
          <a:xfrm>
            <a:off x="8720919" y="3927143"/>
            <a:ext cx="2784144" cy="412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33820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5EEC8-16F9-49BF-BF06-C1D50378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63367" cy="68620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E10620-6EF3-495C-8F01-E35E80D6B988}"/>
              </a:ext>
            </a:extLst>
          </p:cNvPr>
          <p:cNvSpPr/>
          <p:nvPr/>
        </p:nvSpPr>
        <p:spPr>
          <a:xfrm>
            <a:off x="7874758" y="0"/>
            <a:ext cx="2552132" cy="43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1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8B74B6-4943-492E-A7F4-15AAD703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431966"/>
            <a:ext cx="9184943" cy="57368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E06D70-69AF-4AB8-AE3E-964AFA67379A}"/>
              </a:ext>
            </a:extLst>
          </p:cNvPr>
          <p:cNvSpPr/>
          <p:nvPr/>
        </p:nvSpPr>
        <p:spPr>
          <a:xfrm>
            <a:off x="6591869" y="431966"/>
            <a:ext cx="2866029" cy="52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9095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26A24-2F20-4CBC-9FBE-D54E7610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75009" cy="6910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1E78D3-6545-4782-B95F-CB953FB9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290" y="4875262"/>
            <a:ext cx="2638567" cy="19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47890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83D22-C108-4806-B2F9-6B134D5A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5" y="2630606"/>
            <a:ext cx="11203909" cy="1596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4ADBF4-79BE-4848-A338-A94764F7D4E1}"/>
              </a:ext>
            </a:extLst>
          </p:cNvPr>
          <p:cNvSpPr/>
          <p:nvPr/>
        </p:nvSpPr>
        <p:spPr>
          <a:xfrm>
            <a:off x="8543499" y="0"/>
            <a:ext cx="2660410" cy="32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CBA97-66E2-4FF3-B22F-644ACA593387}"/>
              </a:ext>
            </a:extLst>
          </p:cNvPr>
          <p:cNvSpPr/>
          <p:nvPr/>
        </p:nvSpPr>
        <p:spPr>
          <a:xfrm>
            <a:off x="8802806" y="2630606"/>
            <a:ext cx="2895148" cy="453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889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ED455-EE86-4812-AD71-0280AA3D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3200" cy="6873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66105-FE3D-4F4C-B066-B487A5CA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448" y="1665104"/>
            <a:ext cx="4251552" cy="52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330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CB362F-3CB1-4D83-A2D4-E1F421A62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4"/>
          <a:stretch/>
        </p:blipFill>
        <p:spPr>
          <a:xfrm>
            <a:off x="2975429" y="350307"/>
            <a:ext cx="5689600" cy="61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42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BB53C-750A-4528-882C-129E1518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3" y="2696028"/>
            <a:ext cx="12042653" cy="1465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99F7E7-FE65-4E1A-8B88-348DDBCD6413}"/>
              </a:ext>
            </a:extLst>
          </p:cNvPr>
          <p:cNvSpPr/>
          <p:nvPr/>
        </p:nvSpPr>
        <p:spPr>
          <a:xfrm>
            <a:off x="9405257" y="2696028"/>
            <a:ext cx="2712069" cy="410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2210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9A573-89C7-48CD-9FC8-E25E9BF9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25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5272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2D3C3-6DBD-450E-95F2-08D90C55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625943" cy="6866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8BCE68-DD01-4562-95B0-744380A9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745" y="4161971"/>
            <a:ext cx="4161563" cy="26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3181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22A98-A5FD-42A8-872C-0D411A63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7370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656265-B06D-4803-92E6-DB992EAA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62" y="4229780"/>
            <a:ext cx="3472519" cy="26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5755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9A8339-2959-4C6F-BF0A-2360BEBF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6" y="874485"/>
            <a:ext cx="12063728" cy="51090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100303-DF15-4934-87B0-BBA29406D3F3}"/>
              </a:ext>
            </a:extLst>
          </p:cNvPr>
          <p:cNvSpPr/>
          <p:nvPr/>
        </p:nvSpPr>
        <p:spPr>
          <a:xfrm>
            <a:off x="9274629" y="874485"/>
            <a:ext cx="2656114" cy="431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9495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A3CFE-2D79-409E-AC43-8AB4B9F1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6" y="1698170"/>
            <a:ext cx="9736666" cy="29028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9883C2-257A-4EDF-BC0E-C140B0F477C9}"/>
              </a:ext>
            </a:extLst>
          </p:cNvPr>
          <p:cNvSpPr/>
          <p:nvPr/>
        </p:nvSpPr>
        <p:spPr>
          <a:xfrm>
            <a:off x="3149600" y="1843314"/>
            <a:ext cx="3483429" cy="580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31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11146-FDA4-4856-8250-044C2F1A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7" y="1559968"/>
            <a:ext cx="9116704" cy="3738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C875B8-A5C6-4EA3-8D8F-D77718B59E1B}"/>
              </a:ext>
            </a:extLst>
          </p:cNvPr>
          <p:cNvSpPr/>
          <p:nvPr/>
        </p:nvSpPr>
        <p:spPr>
          <a:xfrm>
            <a:off x="6933063" y="1559968"/>
            <a:ext cx="2456598" cy="814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81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C3D65-52A6-42B0-9739-EBE9036E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6" y="206828"/>
            <a:ext cx="3585029" cy="6786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02A5FC-607B-40B4-B57C-D295A0B4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915" y="1473616"/>
            <a:ext cx="4152186" cy="551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499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8509A-CEAA-4074-B441-5B7F8C69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7" y="1433285"/>
            <a:ext cx="11028625" cy="3991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B6E7DD-F24C-4875-AD0D-E62B20AAF88C}"/>
              </a:ext>
            </a:extLst>
          </p:cNvPr>
          <p:cNvSpPr/>
          <p:nvPr/>
        </p:nvSpPr>
        <p:spPr>
          <a:xfrm>
            <a:off x="9187543" y="1433285"/>
            <a:ext cx="2422769" cy="497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7249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92799-31E3-4B61-BFF1-867E6479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" y="555171"/>
            <a:ext cx="1133037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2792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9C042-86EC-402D-9505-3E45E596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50" y="1172028"/>
            <a:ext cx="11444700" cy="45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8EBC8B-E7F0-44E7-BB66-BE0930A693BC}"/>
              </a:ext>
            </a:extLst>
          </p:cNvPr>
          <p:cNvSpPr/>
          <p:nvPr/>
        </p:nvSpPr>
        <p:spPr>
          <a:xfrm>
            <a:off x="9056914" y="1172028"/>
            <a:ext cx="2656115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8923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EA1B4-2FEC-405C-8B69-687FE2E8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8000" cy="6871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C8F4DB-49D4-49E9-AD77-72C61795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30371"/>
            <a:ext cx="4057765" cy="15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7139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5544E-BB0E-4C06-9B0B-E45965E1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816428"/>
            <a:ext cx="11080377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4222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B267F0-3FFE-4800-9365-1613ACBE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5" y="1179285"/>
            <a:ext cx="11592189" cy="449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70015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FEFFF0-DEBD-4DF8-8217-D7F06065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3" y="997857"/>
            <a:ext cx="11039374" cy="4862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23AB72-7E98-4213-BA85-A8A01057537C}"/>
              </a:ext>
            </a:extLst>
          </p:cNvPr>
          <p:cNvSpPr/>
          <p:nvPr/>
        </p:nvSpPr>
        <p:spPr>
          <a:xfrm>
            <a:off x="8998857" y="997857"/>
            <a:ext cx="2616830" cy="42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9113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67929E-5083-42F3-A6E8-3033B338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0" y="1397000"/>
            <a:ext cx="11194699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9878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D1C48-3079-443F-8F7C-6A38B725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09" y="932543"/>
            <a:ext cx="11414181" cy="49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60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3B29FD-20A8-4ACE-BA6E-832E0013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522399" cy="21290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9CFFA0-D08F-4132-A46A-6BFDDD9105D1}"/>
              </a:ext>
            </a:extLst>
          </p:cNvPr>
          <p:cNvSpPr/>
          <p:nvPr/>
        </p:nvSpPr>
        <p:spPr>
          <a:xfrm>
            <a:off x="3016155" y="95534"/>
            <a:ext cx="1719618" cy="504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532CAA-7C6D-43EF-A6ED-BADD39F3B60A}"/>
              </a:ext>
            </a:extLst>
          </p:cNvPr>
          <p:cNvSpPr/>
          <p:nvPr/>
        </p:nvSpPr>
        <p:spPr>
          <a:xfrm>
            <a:off x="9175845" y="-1"/>
            <a:ext cx="346554" cy="232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6DD9A-73BD-46A1-82BB-66FBF066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4" y="2386226"/>
            <a:ext cx="5149755" cy="4471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8C445-D44E-4C9B-B52C-047E4AFA9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74" y="1805419"/>
            <a:ext cx="3001157" cy="505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1404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30B91-699D-4CD6-AAAD-E6C47D67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0" y="1280885"/>
            <a:ext cx="11516999" cy="4296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32B646-8920-4779-B5D3-85E5AA36EA38}"/>
              </a:ext>
            </a:extLst>
          </p:cNvPr>
          <p:cNvSpPr/>
          <p:nvPr/>
        </p:nvSpPr>
        <p:spPr>
          <a:xfrm>
            <a:off x="9361714" y="1280885"/>
            <a:ext cx="2492785" cy="359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2811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52A941-5B4E-4F0E-AFBB-FABABCDC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8" y="337457"/>
            <a:ext cx="10621324" cy="61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0452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138558-CD7E-4E66-BB3F-11BFA87B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9" y="1172028"/>
            <a:ext cx="11629582" cy="45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5F3EF-7397-483C-8080-99CFC5602938}"/>
              </a:ext>
            </a:extLst>
          </p:cNvPr>
          <p:cNvSpPr/>
          <p:nvPr/>
        </p:nvSpPr>
        <p:spPr>
          <a:xfrm>
            <a:off x="9376229" y="1172028"/>
            <a:ext cx="2423885" cy="381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83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D709BF-ABF9-44DB-85C7-28F0EE39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51" y="1041400"/>
            <a:ext cx="11432315" cy="477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B5C977-3264-4F27-94D5-A576E720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66" y="1095568"/>
            <a:ext cx="2788103" cy="47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0841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F396A8-11B0-4672-9A65-BDB9EE21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171"/>
            <a:ext cx="11505545" cy="2478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60EB73-3F37-469B-AE90-144E1501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2489743"/>
            <a:ext cx="6096000" cy="43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6654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6DCD3-E92D-4E56-9E7D-BD69F191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4" y="729343"/>
            <a:ext cx="11875831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09722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4BEA9-F390-42D2-9F8B-129B2BE60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30" y="896257"/>
            <a:ext cx="11736139" cy="50654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A7D309-60BE-4144-BC97-EF6AC8F23200}"/>
              </a:ext>
            </a:extLst>
          </p:cNvPr>
          <p:cNvSpPr/>
          <p:nvPr/>
        </p:nvSpPr>
        <p:spPr>
          <a:xfrm>
            <a:off x="9085943" y="896257"/>
            <a:ext cx="2757714" cy="526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4306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890E3-7667-4BA5-BA2A-08DB5532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82857" cy="687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8903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182EB-3F88-4E0F-8974-0C777EA7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28" y="5006"/>
            <a:ext cx="9390743" cy="685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967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8C53AA-ECA5-47F6-8277-F2031709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160"/>
            <a:ext cx="5441683" cy="4773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6EFE61-C4D7-4F7B-ACC2-D199CAC8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7886" cy="20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17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041AB4-1DCA-48A8-9546-A935B61D8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6" y="1250871"/>
            <a:ext cx="8376670" cy="41672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92B53F-B0BF-47A0-A3FA-63251E80B7AF}"/>
              </a:ext>
            </a:extLst>
          </p:cNvPr>
          <p:cNvSpPr/>
          <p:nvPr/>
        </p:nvSpPr>
        <p:spPr>
          <a:xfrm>
            <a:off x="6810233" y="1514901"/>
            <a:ext cx="2238233" cy="75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2876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BE91BB-20DB-4651-A36E-AE375B47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858485" cy="2322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0C821B-C683-44F3-A9B5-74ACAE787F76}"/>
              </a:ext>
            </a:extLst>
          </p:cNvPr>
          <p:cNvSpPr/>
          <p:nvPr/>
        </p:nvSpPr>
        <p:spPr>
          <a:xfrm>
            <a:off x="9114971" y="0"/>
            <a:ext cx="274351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AD26C-378D-4B35-A2E9-E3A0D015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2322286"/>
            <a:ext cx="5876925" cy="45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4008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AB7C26-61F4-42AB-B562-D3A6CE103DA1}"/>
              </a:ext>
            </a:extLst>
          </p:cNvPr>
          <p:cNvSpPr/>
          <p:nvPr/>
        </p:nvSpPr>
        <p:spPr>
          <a:xfrm>
            <a:off x="537029" y="269692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#include &lt;</a:t>
            </a:r>
            <a:r>
              <a:rPr lang="en-US" dirty="0" err="1"/>
              <a:t>bitset</a:t>
            </a:r>
            <a:r>
              <a:rPr lang="en-US" dirty="0"/>
              <a:t>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</a:t>
            </a:r>
            <a:r>
              <a:rPr lang="en-US" dirty="0" err="1"/>
              <a:t>bitset</a:t>
            </a:r>
            <a:r>
              <a:rPr lang="en-US" dirty="0"/>
              <a:t>&lt;4&gt; b;</a:t>
            </a:r>
          </a:p>
          <a:p>
            <a:r>
              <a:rPr lang="en-US" dirty="0"/>
              <a:t>    </a:t>
            </a:r>
            <a:r>
              <a:rPr lang="en-US" dirty="0" err="1"/>
              <a:t>b.set</a:t>
            </a:r>
            <a:r>
              <a:rPr lang="en-US" dirty="0"/>
              <a:t>();</a:t>
            </a:r>
          </a:p>
          <a:p>
            <a:r>
              <a:rPr lang="en-US" dirty="0"/>
              <a:t>   string </a:t>
            </a:r>
            <a:r>
              <a:rPr lang="en-US" dirty="0" err="1"/>
              <a:t>mystring</a:t>
            </a:r>
            <a:r>
              <a:rPr lang="en-US" dirty="0"/>
              <a:t> =</a:t>
            </a:r>
          </a:p>
          <a:p>
            <a:r>
              <a:rPr lang="en-US" dirty="0"/>
              <a:t>   </a:t>
            </a:r>
            <a:r>
              <a:rPr lang="en-US" dirty="0" err="1"/>
              <a:t>b.to_string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 err="1"/>
              <a:t>cout</a:t>
            </a:r>
            <a:r>
              <a:rPr lang="en-US" dirty="0"/>
              <a:t> &lt;&lt; "</a:t>
            </a:r>
            <a:r>
              <a:rPr lang="en-US" dirty="0" err="1"/>
              <a:t>mystring</a:t>
            </a:r>
            <a:r>
              <a:rPr lang="en-US" dirty="0"/>
              <a:t>: " &lt;&lt; </a:t>
            </a:r>
            <a:r>
              <a:rPr lang="en-US" dirty="0" err="1"/>
              <a:t>mystring</a:t>
            </a:r>
            <a:r>
              <a:rPr lang="en-US" dirty="0"/>
              <a:t> &lt;&lt; '\n';</a:t>
            </a:r>
          </a:p>
          <a:p>
            <a:r>
              <a:rPr lang="en-US" dirty="0"/>
              <a:t>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87F6D-870D-4773-9582-C8E0A177F420}"/>
              </a:ext>
            </a:extLst>
          </p:cNvPr>
          <p:cNvSpPr/>
          <p:nvPr/>
        </p:nvSpPr>
        <p:spPr>
          <a:xfrm>
            <a:off x="537029" y="2772229"/>
            <a:ext cx="5384800" cy="3265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CA09F-A5AA-4E61-B046-29D6F43A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28576" cy="1277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B9E70-9CAC-4F05-9145-63D750B1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3" y="4654776"/>
            <a:ext cx="2627920" cy="12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2512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1B5C59-E55C-4BB5-8D92-1AE0AB57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958294" cy="1465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10F989-CC0E-4F06-9E3F-5CB3F8C6C256}"/>
              </a:ext>
            </a:extLst>
          </p:cNvPr>
          <p:cNvSpPr/>
          <p:nvPr/>
        </p:nvSpPr>
        <p:spPr>
          <a:xfrm>
            <a:off x="9202057" y="0"/>
            <a:ext cx="2756237" cy="391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DB0B8-3B6A-4019-B8FC-B8EA8789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15" y="1465941"/>
            <a:ext cx="6574971" cy="54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6348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7737FE-7EC7-404E-824F-88CD2B10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60960" cy="1553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F41679-070F-40BC-88EE-466AC118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7" y="1553028"/>
            <a:ext cx="12011283" cy="46590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7676B9-0FB7-4507-95BD-65A8E42F2EDA}"/>
              </a:ext>
            </a:extLst>
          </p:cNvPr>
          <p:cNvSpPr/>
          <p:nvPr/>
        </p:nvSpPr>
        <p:spPr>
          <a:xfrm>
            <a:off x="9695543" y="0"/>
            <a:ext cx="2465417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9878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04CA9-0C39-44F3-8A12-ED5F2595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5" y="2773907"/>
            <a:ext cx="11537650" cy="1310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660575-23AB-4007-B6BA-63E300ACC001}"/>
              </a:ext>
            </a:extLst>
          </p:cNvPr>
          <p:cNvSpPr/>
          <p:nvPr/>
        </p:nvSpPr>
        <p:spPr>
          <a:xfrm>
            <a:off x="10768084" y="2773907"/>
            <a:ext cx="1096741" cy="351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097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A3F4D-FA3B-44F2-BAB1-A892CC20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7" y="365077"/>
            <a:ext cx="11280806" cy="61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4966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63BF6-AF46-4CBF-B0C7-E1A4B4E4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6" y="2036928"/>
            <a:ext cx="11199848" cy="27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6659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FD553D-D9C5-4D92-A4F9-D9BE7750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23" y="0"/>
            <a:ext cx="10321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6941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831FF-3F40-4FB5-9750-7C935F21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6" y="-8942"/>
            <a:ext cx="10472383" cy="686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2090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E7143-02DD-451D-AE12-36F30D4A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18"/>
            <a:ext cx="2620370" cy="890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712FF-1BC0-4E7C-B7AE-405E8118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4" y="1938465"/>
            <a:ext cx="11271771" cy="29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7FDD59-1301-4D70-B311-79A5F057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14" y="1451083"/>
            <a:ext cx="7819314" cy="39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41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35DEC-9B7A-477C-A7E4-CD32B0C2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2" y="1549020"/>
            <a:ext cx="8183681" cy="40192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4F48BB-7F0A-4A0C-A3DC-88639F761574}"/>
              </a:ext>
            </a:extLst>
          </p:cNvPr>
          <p:cNvSpPr/>
          <p:nvPr/>
        </p:nvSpPr>
        <p:spPr>
          <a:xfrm>
            <a:off x="6837528" y="1446663"/>
            <a:ext cx="2320120" cy="84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21630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A0F0C-E46D-4463-A380-A9661584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9" y="1224886"/>
            <a:ext cx="11339081" cy="44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5520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91BCE1-AE65-4E8E-AA73-F4C258B0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6" y="1820270"/>
            <a:ext cx="11832807" cy="32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0918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14B6B8-CCCB-4693-9C0F-376935E6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8" y="1204415"/>
            <a:ext cx="11320524" cy="44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7807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5394B-8C28-4CEA-988F-6F2B8A18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51" y="1443250"/>
            <a:ext cx="11303497" cy="39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297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13DC4D-A5E2-4156-A237-4A039A12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30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66836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4FB60-237F-497B-83CC-8EB4C116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94" y="576618"/>
            <a:ext cx="11271611" cy="57047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F0764E-3EF9-481F-A006-D9E6FEAD35BB}"/>
              </a:ext>
            </a:extLst>
          </p:cNvPr>
          <p:cNvSpPr/>
          <p:nvPr/>
        </p:nvSpPr>
        <p:spPr>
          <a:xfrm>
            <a:off x="8993875" y="576618"/>
            <a:ext cx="2634018" cy="446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02834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04838-4BD3-42A9-984F-7118CD09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14" y="1238534"/>
            <a:ext cx="11223771" cy="43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1264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5A8DEC-D424-4243-9517-EB614C77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8" y="1026994"/>
            <a:ext cx="11721264" cy="48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1724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3F56D-1FF6-49CE-8471-8C8E096B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51" y="481083"/>
            <a:ext cx="11361498" cy="58958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7A9E01-9B83-4626-9DAC-16A06FF1654F}"/>
              </a:ext>
            </a:extLst>
          </p:cNvPr>
          <p:cNvSpPr/>
          <p:nvPr/>
        </p:nvSpPr>
        <p:spPr>
          <a:xfrm>
            <a:off x="8993875" y="481083"/>
            <a:ext cx="2674961" cy="515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538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923D5-1240-4D2D-B376-A7BB900B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59" y="924636"/>
            <a:ext cx="11466682" cy="50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5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CF81E2-D906-4600-9FAE-5F9CC74C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6" y="1624084"/>
            <a:ext cx="9462822" cy="30434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33C016-E0B5-4C9E-B1AB-47A2B48B9611}"/>
              </a:ext>
            </a:extLst>
          </p:cNvPr>
          <p:cNvSpPr/>
          <p:nvPr/>
        </p:nvSpPr>
        <p:spPr>
          <a:xfrm>
            <a:off x="7069540" y="1296537"/>
            <a:ext cx="2543408" cy="103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0107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28479D-689E-4E76-BA9E-81B61E1407D0}"/>
              </a:ext>
            </a:extLst>
          </p:cNvPr>
          <p:cNvSpPr/>
          <p:nvPr/>
        </p:nvSpPr>
        <p:spPr>
          <a:xfrm>
            <a:off x="9498842" y="822277"/>
            <a:ext cx="2365920" cy="44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AD9FD-57D1-4DB9-B95F-44E38610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65" y="508379"/>
            <a:ext cx="11578870" cy="5841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618C03-A006-405E-97DC-7C028DEF2CA6}"/>
              </a:ext>
            </a:extLst>
          </p:cNvPr>
          <p:cNvSpPr/>
          <p:nvPr/>
        </p:nvSpPr>
        <p:spPr>
          <a:xfrm>
            <a:off x="9280478" y="508379"/>
            <a:ext cx="2584284" cy="44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129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282F2-1D67-42D0-A9CB-D53A05FF8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75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9056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480AB-D9A4-4772-9C1F-7689689F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3" y="1740089"/>
            <a:ext cx="12038074" cy="1733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BA827B-F733-4183-93CB-E0311A805E0B}"/>
              </a:ext>
            </a:extLst>
          </p:cNvPr>
          <p:cNvSpPr/>
          <p:nvPr/>
        </p:nvSpPr>
        <p:spPr>
          <a:xfrm>
            <a:off x="9621672" y="1740089"/>
            <a:ext cx="2493365" cy="457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119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6B3572-EA2E-4E09-9FE7-E1312B32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02" y="0"/>
            <a:ext cx="9996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2910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3B3519-E749-4E65-B039-7291B08C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26" y="542498"/>
            <a:ext cx="11065948" cy="57730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241EFE-A4B4-4D6D-A754-C1D806761B35}"/>
              </a:ext>
            </a:extLst>
          </p:cNvPr>
          <p:cNvSpPr/>
          <p:nvPr/>
        </p:nvSpPr>
        <p:spPr>
          <a:xfrm>
            <a:off x="9171296" y="542498"/>
            <a:ext cx="2333767" cy="603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6001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940A8-F5BD-4D55-BA6A-49D01FD0D951}"/>
              </a:ext>
            </a:extLst>
          </p:cNvPr>
          <p:cNvSpPr/>
          <p:nvPr/>
        </p:nvSpPr>
        <p:spPr>
          <a:xfrm>
            <a:off x="318448" y="185933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#include&lt;iostream&gt;</a:t>
            </a:r>
          </a:p>
          <a:p>
            <a:r>
              <a:rPr lang="en-US" dirty="0"/>
              <a:t>    #include&lt;algorithm&gt;</a:t>
            </a:r>
          </a:p>
          <a:p>
            <a:r>
              <a:rPr lang="en-US" dirty="0"/>
              <a:t>    using namespace  std;</a:t>
            </a:r>
          </a:p>
          <a:p>
            <a:r>
              <a:rPr lang="en-US" dirty="0"/>
              <a:t>    int main()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int </a:t>
            </a:r>
            <a:r>
              <a:rPr lang="en-US" dirty="0" err="1"/>
              <a:t>newints</a:t>
            </a:r>
            <a:r>
              <a:rPr lang="en-US" dirty="0"/>
              <a:t>[]={50,60,70,70,60,50,50,60};</a:t>
            </a:r>
          </a:p>
          <a:p>
            <a:endParaRPr lang="en-US" dirty="0"/>
          </a:p>
          <a:p>
            <a:r>
              <a:rPr lang="en-US" dirty="0"/>
              <a:t>        int n=(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newints</a:t>
            </a:r>
            <a:r>
              <a:rPr lang="en-US" dirty="0"/>
              <a:t>)/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newints</a:t>
            </a:r>
            <a:r>
              <a:rPr lang="en-US" dirty="0"/>
              <a:t>[0]));</a:t>
            </a:r>
          </a:p>
          <a:p>
            <a:endParaRPr lang="en-US" dirty="0"/>
          </a:p>
          <a:p>
            <a:r>
              <a:rPr lang="en-US" dirty="0"/>
              <a:t>        int </a:t>
            </a:r>
            <a:r>
              <a:rPr lang="en-US" dirty="0" err="1"/>
              <a:t>newcount</a:t>
            </a:r>
            <a:r>
              <a:rPr lang="en-US" dirty="0"/>
              <a:t>=count(</a:t>
            </a:r>
            <a:r>
              <a:rPr lang="en-US" dirty="0" err="1"/>
              <a:t>newints</a:t>
            </a:r>
            <a:r>
              <a:rPr lang="en-US" dirty="0"/>
              <a:t> , </a:t>
            </a:r>
            <a:r>
              <a:rPr lang="en-US" dirty="0" err="1"/>
              <a:t>newints+n</a:t>
            </a:r>
            <a:r>
              <a:rPr lang="en-US" dirty="0"/>
              <a:t> ,50);</a:t>
            </a:r>
          </a:p>
          <a:p>
            <a:endParaRPr lang="en-US" dirty="0"/>
          </a:p>
          <a:p>
            <a:r>
              <a:rPr lang="en-US" dirty="0"/>
              <a:t>        std::</a:t>
            </a:r>
            <a:r>
              <a:rPr lang="en-US" dirty="0" err="1"/>
              <a:t>cout</a:t>
            </a:r>
            <a:r>
              <a:rPr lang="en-US" dirty="0"/>
              <a:t>&lt;&lt;"50 appear "&lt;&lt;</a:t>
            </a:r>
            <a:r>
              <a:rPr lang="en-US" dirty="0" err="1"/>
              <a:t>newcount</a:t>
            </a:r>
            <a:r>
              <a:rPr lang="en-US" dirty="0"/>
              <a:t>&lt;&lt;"times.\n";</a:t>
            </a:r>
          </a:p>
          <a:p>
            <a:endParaRPr lang="en-US" dirty="0"/>
          </a:p>
          <a:p>
            <a:r>
              <a:rPr lang="en-US" dirty="0"/>
              <a:t>        return 0;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ACF472-EDCE-4977-BBA6-7D4182DDC0B7}"/>
              </a:ext>
            </a:extLst>
          </p:cNvPr>
          <p:cNvSpPr/>
          <p:nvPr/>
        </p:nvSpPr>
        <p:spPr>
          <a:xfrm>
            <a:off x="423081" y="1859339"/>
            <a:ext cx="5991367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7F4D2-0BCD-411A-B955-97424A4B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629" y="5315518"/>
            <a:ext cx="3451228" cy="64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913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519151-C53B-45F8-99A0-03C785F1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6" y="487907"/>
            <a:ext cx="11274188" cy="5882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936061-82BF-484D-B235-C107ACFE129B}"/>
              </a:ext>
            </a:extLst>
          </p:cNvPr>
          <p:cNvSpPr/>
          <p:nvPr/>
        </p:nvSpPr>
        <p:spPr>
          <a:xfrm>
            <a:off x="9294125" y="487907"/>
            <a:ext cx="2438969" cy="522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9626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D7E8F-1625-44B0-8BDB-CE24D6638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6" y="337782"/>
            <a:ext cx="11532867" cy="61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0889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C1BE6-5484-4949-8687-DE1885CF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39" y="0"/>
            <a:ext cx="9921922" cy="68587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5CF69F-32D6-46A4-8520-21161823333C}"/>
              </a:ext>
            </a:extLst>
          </p:cNvPr>
          <p:cNvSpPr/>
          <p:nvPr/>
        </p:nvSpPr>
        <p:spPr>
          <a:xfrm>
            <a:off x="8843749" y="0"/>
            <a:ext cx="2213212" cy="341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9800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301369-0FC5-4B66-8992-1CD499DFCD82}"/>
              </a:ext>
            </a:extLst>
          </p:cNvPr>
          <p:cNvSpPr/>
          <p:nvPr/>
        </p:nvSpPr>
        <p:spPr>
          <a:xfrm>
            <a:off x="373038" y="386897"/>
            <a:ext cx="683297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#include&lt;iostream&gt;</a:t>
            </a:r>
          </a:p>
          <a:p>
            <a:r>
              <a:rPr lang="en-US" dirty="0"/>
              <a:t>    #include&lt;algorithm&gt;</a:t>
            </a:r>
          </a:p>
          <a:p>
            <a:r>
              <a:rPr lang="en-US" dirty="0"/>
              <a:t>    using namespace  std;</a:t>
            </a:r>
          </a:p>
          <a:p>
            <a:r>
              <a:rPr lang="en-US" dirty="0"/>
              <a:t>    int main()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int m;</a:t>
            </a:r>
          </a:p>
          <a:p>
            <a:r>
              <a:rPr lang="en-US" dirty="0"/>
              <a:t>        vector&lt;int&gt; </a:t>
            </a:r>
            <a:r>
              <a:rPr lang="en-US" dirty="0" err="1"/>
              <a:t>newvector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    pair&lt;vector&lt;int&gt;::</a:t>
            </a:r>
            <a:r>
              <a:rPr lang="en-US" dirty="0" err="1"/>
              <a:t>iterator,int</a:t>
            </a:r>
            <a:r>
              <a:rPr lang="en-US" dirty="0"/>
              <a:t>*&gt; </a:t>
            </a:r>
            <a:r>
              <a:rPr lang="en-US" dirty="0" err="1"/>
              <a:t>itr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    for (int m=1; m&lt;6; m++)</a:t>
            </a:r>
          </a:p>
          <a:p>
            <a:r>
              <a:rPr lang="en-US" dirty="0"/>
              <a:t>            </a:t>
            </a:r>
            <a:r>
              <a:rPr lang="en-US" dirty="0" err="1"/>
              <a:t>newvector.push_back</a:t>
            </a:r>
            <a:r>
              <a:rPr lang="en-US" dirty="0"/>
              <a:t>(m*10);</a:t>
            </a:r>
          </a:p>
          <a:p>
            <a:endParaRPr lang="en-US" dirty="0"/>
          </a:p>
          <a:p>
            <a:r>
              <a:rPr lang="en-US" dirty="0"/>
              <a:t>        int </a:t>
            </a:r>
            <a:r>
              <a:rPr lang="en-US" dirty="0" err="1"/>
              <a:t>newints</a:t>
            </a:r>
            <a:r>
              <a:rPr lang="en-US" dirty="0"/>
              <a:t>[]={10,20,60,40};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itr</a:t>
            </a:r>
            <a:r>
              <a:rPr lang="en-US" dirty="0"/>
              <a:t>=mismatch(</a:t>
            </a:r>
            <a:r>
              <a:rPr lang="en-US" dirty="0" err="1"/>
              <a:t>newvector.begin</a:t>
            </a:r>
            <a:r>
              <a:rPr lang="en-US" dirty="0"/>
              <a:t>(),</a:t>
            </a:r>
            <a:r>
              <a:rPr lang="en-US" dirty="0" err="1"/>
              <a:t>newvector.end</a:t>
            </a:r>
            <a:r>
              <a:rPr lang="en-US" dirty="0"/>
              <a:t>(),</a:t>
            </a:r>
            <a:r>
              <a:rPr lang="en-US" dirty="0" err="1"/>
              <a:t>newints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&lt;&lt;*</a:t>
            </a:r>
            <a:r>
              <a:rPr lang="en-US" dirty="0" err="1"/>
              <a:t>itr.first</a:t>
            </a:r>
            <a:r>
              <a:rPr lang="en-US" dirty="0"/>
              <a:t>&lt;&lt;" "&lt;&lt;*</a:t>
            </a:r>
            <a:r>
              <a:rPr lang="en-US" dirty="0" err="1"/>
              <a:t>itr.second</a:t>
            </a:r>
            <a:r>
              <a:rPr lang="en-US" dirty="0"/>
              <a:t>;</a:t>
            </a:r>
          </a:p>
          <a:p>
            <a:r>
              <a:rPr lang="en-US" dirty="0"/>
              <a:t>        return 0;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D35E7-FDC6-4DBC-A02D-DC82EE394BCF}"/>
              </a:ext>
            </a:extLst>
          </p:cNvPr>
          <p:cNvSpPr/>
          <p:nvPr/>
        </p:nvSpPr>
        <p:spPr>
          <a:xfrm>
            <a:off x="373038" y="386897"/>
            <a:ext cx="6832979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B9D6-7FC2-4D70-AFAB-9CD88B00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53" y="4730583"/>
            <a:ext cx="2163670" cy="6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5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5C60B-889D-4B29-BFFE-C0B45F2B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1" y="0"/>
            <a:ext cx="9021597" cy="2565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7C3972-F12A-48AA-BAAD-C4E7B1BD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5" y="3055392"/>
            <a:ext cx="3447055" cy="3433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89B0E4-5E0D-4C54-BB7D-AF98D0B2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930" y="2667286"/>
            <a:ext cx="1455761" cy="38213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9426EE-04C2-42E7-9931-D1DA6F7A0FF7}"/>
              </a:ext>
            </a:extLst>
          </p:cNvPr>
          <p:cNvSpPr/>
          <p:nvPr/>
        </p:nvSpPr>
        <p:spPr>
          <a:xfrm>
            <a:off x="6741994" y="191069"/>
            <a:ext cx="2772186" cy="709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7874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5BDA0-490B-4903-9E2E-7EA2F1C9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9" y="344606"/>
            <a:ext cx="11965322" cy="6168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3E9903-C900-4810-ABE8-6313D4DE72E9}"/>
              </a:ext>
            </a:extLst>
          </p:cNvPr>
          <p:cNvSpPr/>
          <p:nvPr/>
        </p:nvSpPr>
        <p:spPr>
          <a:xfrm>
            <a:off x="9416955" y="344606"/>
            <a:ext cx="2538484" cy="365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5351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0E396C-BA74-4A6F-8DE3-B0CCB749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22" y="2625"/>
            <a:ext cx="9416955" cy="68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0000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B5C983-C911-44C0-9628-3C397923A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" y="412845"/>
            <a:ext cx="11599603" cy="60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6447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29C1B-3AA5-4550-B312-E91C48D2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57" y="344606"/>
            <a:ext cx="11505686" cy="6168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011D75-F4B6-41AC-A281-CD9BB6193335}"/>
              </a:ext>
            </a:extLst>
          </p:cNvPr>
          <p:cNvSpPr/>
          <p:nvPr/>
        </p:nvSpPr>
        <p:spPr>
          <a:xfrm>
            <a:off x="9389660" y="344606"/>
            <a:ext cx="2459183" cy="597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580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87F63B-23BC-4FFA-9840-6CEDD340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59" y="1054289"/>
            <a:ext cx="11565482" cy="47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2846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592C7-274C-4C0E-B271-0FC6DB6C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0" y="392373"/>
            <a:ext cx="11650199" cy="60732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3F5A17-F460-4357-AE16-CC8E2C4B9BF3}"/>
              </a:ext>
            </a:extLst>
          </p:cNvPr>
          <p:cNvSpPr/>
          <p:nvPr/>
        </p:nvSpPr>
        <p:spPr>
          <a:xfrm>
            <a:off x="9294125" y="392373"/>
            <a:ext cx="2626974" cy="412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393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169CF-6A38-412B-A94A-934DCD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8024" cy="5609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6E3426-5D4D-461C-A1CD-F09A75CB3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2452"/>
            <a:ext cx="5960268" cy="12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4736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D1AF3-ECAC-4DEF-97FC-2458D180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89" y="1695734"/>
            <a:ext cx="12232889" cy="1733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A4181-4F89-4EBF-8296-3141DD2B2508}"/>
              </a:ext>
            </a:extLst>
          </p:cNvPr>
          <p:cNvSpPr/>
          <p:nvPr/>
        </p:nvSpPr>
        <p:spPr>
          <a:xfrm>
            <a:off x="9444305" y="1695734"/>
            <a:ext cx="2747695" cy="47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198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7EE5D-1AEE-43C8-9757-14D9E6A5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74507" cy="690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9754-3830-4636-A42E-5750E442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53" y="5915167"/>
            <a:ext cx="6511440" cy="9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66809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58C174-F2D6-48ED-837B-000A97FF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355"/>
            <a:ext cx="12191353" cy="1388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48F928-ED5B-43D3-8EC8-402787081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" y="1328151"/>
            <a:ext cx="6096000" cy="55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92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328833-CD01-4C5E-BF43-C8F416D9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" y="2756848"/>
            <a:ext cx="9305064" cy="21699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7400C-DBE3-4FBD-92FA-33CAA22B5AAD}"/>
              </a:ext>
            </a:extLst>
          </p:cNvPr>
          <p:cNvSpPr/>
          <p:nvPr/>
        </p:nvSpPr>
        <p:spPr>
          <a:xfrm>
            <a:off x="7165075" y="2756848"/>
            <a:ext cx="2647665" cy="67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0285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B73342-99C5-4384-9BF0-0FE887079BD4}"/>
              </a:ext>
            </a:extLst>
          </p:cNvPr>
          <p:cNvSpPr/>
          <p:nvPr/>
        </p:nvSpPr>
        <p:spPr>
          <a:xfrm>
            <a:off x="591403" y="160761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   #include &lt;bits/</a:t>
            </a:r>
            <a:r>
              <a:rPr lang="en-US" dirty="0" err="1"/>
              <a:t>stdc</a:t>
            </a:r>
            <a:r>
              <a:rPr lang="en-US" dirty="0"/>
              <a:t>++.h&gt;</a:t>
            </a:r>
          </a:p>
          <a:p>
            <a:r>
              <a:rPr lang="en-US" dirty="0"/>
              <a:t>    using namespace std;</a:t>
            </a:r>
          </a:p>
          <a:p>
            <a:r>
              <a:rPr lang="en-US" dirty="0"/>
              <a:t>    int main()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int </a:t>
            </a:r>
            <a:r>
              <a:rPr lang="en-US" dirty="0" err="1"/>
              <a:t>newints</a:t>
            </a:r>
            <a:r>
              <a:rPr lang="en-US" dirty="0"/>
              <a:t>[10]={15,25,35,45,55,65,75};</a:t>
            </a:r>
          </a:p>
          <a:p>
            <a:r>
              <a:rPr lang="en-US" dirty="0"/>
              <a:t>        int newints1[10]={1,2,3,4,5};</a:t>
            </a:r>
          </a:p>
          <a:p>
            <a:endParaRPr lang="en-US" dirty="0"/>
          </a:p>
          <a:p>
            <a:r>
              <a:rPr lang="en-US" dirty="0"/>
              <a:t>        swap(newints,newints1);</a:t>
            </a:r>
          </a:p>
          <a:p>
            <a:endParaRPr lang="en-US" dirty="0"/>
          </a:p>
          <a:p>
            <a:r>
              <a:rPr lang="en-US" dirty="0"/>
              <a:t>        for(int t:newints1){</a:t>
            </a:r>
          </a:p>
          <a:p>
            <a:r>
              <a:rPr lang="en-US" dirty="0"/>
              <a:t>            </a:t>
            </a:r>
            <a:r>
              <a:rPr lang="en-US" dirty="0" err="1"/>
              <a:t>cout</a:t>
            </a:r>
            <a:r>
              <a:rPr lang="en-US" dirty="0"/>
              <a:t>&lt;&lt;t&lt;&lt;" ";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return 0;</a:t>
            </a:r>
          </a:p>
          <a:p>
            <a:r>
              <a:rPr lang="en-US" dirty="0"/>
              <a:t>   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CDD4C-64ED-4C38-A3CE-F077006E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43" y="5740518"/>
            <a:ext cx="5828119" cy="4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2748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74148-6B05-46B2-BB68-B2244F62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6" y="139889"/>
            <a:ext cx="11606327" cy="65782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82975E-17CF-4CE0-9BAB-C9F1F3186E35}"/>
              </a:ext>
            </a:extLst>
          </p:cNvPr>
          <p:cNvSpPr/>
          <p:nvPr/>
        </p:nvSpPr>
        <p:spPr>
          <a:xfrm>
            <a:off x="9294125" y="139889"/>
            <a:ext cx="2497541" cy="351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5905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B4A4E6-FE03-4353-9D4D-2E6B8B1CD5E5}"/>
              </a:ext>
            </a:extLst>
          </p:cNvPr>
          <p:cNvSpPr/>
          <p:nvPr/>
        </p:nvSpPr>
        <p:spPr>
          <a:xfrm>
            <a:off x="400335" y="732136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int main() {</a:t>
            </a:r>
          </a:p>
          <a:p>
            <a:r>
              <a:rPr lang="en-US" dirty="0"/>
              <a:t>  vector&lt;int&gt; v1 = { 1, 2, 3 };</a:t>
            </a:r>
          </a:p>
          <a:p>
            <a:r>
              <a:rPr lang="en-US" dirty="0"/>
              <a:t>  vector&lt;int&gt; v2 = { 4, 5, 6, 7, 8 };</a:t>
            </a:r>
          </a:p>
          <a:p>
            <a:r>
              <a:rPr lang="en-US" dirty="0"/>
              <a:t>  vector&lt;int&gt;::iterator </a:t>
            </a:r>
            <a:r>
              <a:rPr lang="en-US" dirty="0" err="1"/>
              <a:t>itr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swap_ranges</a:t>
            </a:r>
            <a:r>
              <a:rPr lang="en-US" dirty="0"/>
              <a:t>(v1.begin(), v1.end(), v2.begin());</a:t>
            </a:r>
          </a:p>
          <a:p>
            <a:endParaRPr lang="en-US" dirty="0"/>
          </a:p>
          <a:p>
            <a:r>
              <a:rPr lang="en-US" dirty="0"/>
              <a:t>  for(</a:t>
            </a:r>
            <a:r>
              <a:rPr lang="en-US" dirty="0" err="1"/>
              <a:t>itr</a:t>
            </a:r>
            <a:r>
              <a:rPr lang="en-US" dirty="0"/>
              <a:t>=v1.begin();</a:t>
            </a:r>
            <a:r>
              <a:rPr lang="en-US" dirty="0" err="1"/>
              <a:t>itr</a:t>
            </a:r>
            <a:r>
              <a:rPr lang="en-US" dirty="0"/>
              <a:t>!=v1.end();++</a:t>
            </a:r>
            <a:r>
              <a:rPr lang="en-US" dirty="0" err="1"/>
              <a:t>itr</a:t>
            </a:r>
            <a:r>
              <a:rPr lang="en-US" dirty="0"/>
              <a:t>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&lt;&lt;*</a:t>
            </a:r>
            <a:r>
              <a:rPr lang="en-US" dirty="0" err="1"/>
              <a:t>itr</a:t>
            </a:r>
            <a:r>
              <a:rPr lang="en-US" dirty="0"/>
              <a:t>&lt;&lt;" ";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for(</a:t>
            </a:r>
            <a:r>
              <a:rPr lang="en-US" dirty="0" err="1"/>
              <a:t>itr</a:t>
            </a:r>
            <a:r>
              <a:rPr lang="en-US" dirty="0"/>
              <a:t>=v2.begin();</a:t>
            </a:r>
            <a:r>
              <a:rPr lang="en-US" dirty="0" err="1"/>
              <a:t>itr</a:t>
            </a:r>
            <a:r>
              <a:rPr lang="en-US" dirty="0"/>
              <a:t>!=v2.end();++</a:t>
            </a:r>
            <a:r>
              <a:rPr lang="en-US" dirty="0" err="1"/>
              <a:t>itr</a:t>
            </a:r>
            <a:r>
              <a:rPr lang="en-US" dirty="0"/>
              <a:t>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&lt;&lt;*</a:t>
            </a:r>
            <a:r>
              <a:rPr lang="en-US" dirty="0" err="1"/>
              <a:t>itr</a:t>
            </a:r>
            <a:r>
              <a:rPr lang="en-US" dirty="0"/>
              <a:t>&lt;&lt;" ";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2E52A-320D-4C28-BCD8-4770DF94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683" y="3429000"/>
            <a:ext cx="2676027" cy="10824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0DEAB1-D941-462B-A294-17107E2115E4}"/>
              </a:ext>
            </a:extLst>
          </p:cNvPr>
          <p:cNvSpPr/>
          <p:nvPr/>
        </p:nvSpPr>
        <p:spPr>
          <a:xfrm>
            <a:off x="400335" y="732135"/>
            <a:ext cx="5045122" cy="480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98283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0AA14-6759-4BFA-9A91-3844D449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1" y="351430"/>
            <a:ext cx="11109277" cy="61551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6BAC20-6762-439D-8F8D-6C5CAB4D9740}"/>
              </a:ext>
            </a:extLst>
          </p:cNvPr>
          <p:cNvSpPr/>
          <p:nvPr/>
        </p:nvSpPr>
        <p:spPr>
          <a:xfrm>
            <a:off x="9212239" y="351430"/>
            <a:ext cx="2438399" cy="39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8840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597E4-65BE-4662-A181-BD08C839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23" y="296839"/>
            <a:ext cx="11732553" cy="62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31583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2556A-6A37-4C61-A7AF-A20DD827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28630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EC517E-003D-493B-949E-860994056884}"/>
              </a:ext>
            </a:extLst>
          </p:cNvPr>
          <p:cNvSpPr/>
          <p:nvPr/>
        </p:nvSpPr>
        <p:spPr>
          <a:xfrm>
            <a:off x="9103057" y="0"/>
            <a:ext cx="2183251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3098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B8726-65AA-40FF-8F1A-437639A3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4" y="174009"/>
            <a:ext cx="11609252" cy="65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9145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686F-C358-41AF-B0A9-793E46AF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80" y="378725"/>
            <a:ext cx="11340440" cy="61005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38CA59-B14A-4FA5-A55A-BFC4C5B77E3F}"/>
              </a:ext>
            </a:extLst>
          </p:cNvPr>
          <p:cNvSpPr/>
          <p:nvPr/>
        </p:nvSpPr>
        <p:spPr>
          <a:xfrm>
            <a:off x="9239534" y="378725"/>
            <a:ext cx="2374711" cy="467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0681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B5AF9-9051-4302-BBEB-745D460F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78" y="535674"/>
            <a:ext cx="11445843" cy="57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6880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87942-9B7B-4DD0-A4C1-B59BA2370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86" y="158866"/>
            <a:ext cx="8065827" cy="65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3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F95D1-B8FE-4921-8B16-02ED2279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4731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29F00C-6BF1-4BCC-ABDB-D6376259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319" y="866774"/>
            <a:ext cx="5097182" cy="5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577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7A1A6-DEF6-46F0-A913-830BED82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9796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60EDAC-8393-4E16-9AA8-BABC9DE0720D}"/>
              </a:ext>
            </a:extLst>
          </p:cNvPr>
          <p:cNvSpPr/>
          <p:nvPr/>
        </p:nvSpPr>
        <p:spPr>
          <a:xfrm>
            <a:off x="8284191" y="0"/>
            <a:ext cx="2513773" cy="450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40471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A1F36-447C-4EE7-9629-BD4A0115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490113" cy="673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569B1-5D60-45FE-A9C9-D6CE5581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22" y="5073697"/>
            <a:ext cx="3063615" cy="178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67213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1844C-B0B2-4D12-8F5E-5A2428C9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4" y="2035497"/>
            <a:ext cx="11037032" cy="27870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2F18DA-9FF3-4761-9CCB-8A7D344AC7FE}"/>
              </a:ext>
            </a:extLst>
          </p:cNvPr>
          <p:cNvSpPr/>
          <p:nvPr/>
        </p:nvSpPr>
        <p:spPr>
          <a:xfrm>
            <a:off x="9294125" y="2035497"/>
            <a:ext cx="2320391" cy="489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26183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83FF9-8A6A-4047-9187-B8A4639E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54" y="0"/>
            <a:ext cx="10437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94629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FA966-38B1-4D0B-87AE-65D20968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9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C4A4F4-8FF1-40F0-9B4A-0E5321C677DF}"/>
              </a:ext>
            </a:extLst>
          </p:cNvPr>
          <p:cNvSpPr/>
          <p:nvPr/>
        </p:nvSpPr>
        <p:spPr>
          <a:xfrm>
            <a:off x="9307773" y="0"/>
            <a:ext cx="2573176" cy="600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8958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3E9007-0B0E-47A8-A1F9-EB76A74E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9662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9F9265-4495-4076-A184-BFEF85273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693" y="5513339"/>
            <a:ext cx="3845766" cy="120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20939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BB561-E9CC-434C-89FD-AB29EACD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15" y="590265"/>
            <a:ext cx="11216770" cy="5677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388332-F57E-4706-9904-033289F573DC}"/>
              </a:ext>
            </a:extLst>
          </p:cNvPr>
          <p:cNvSpPr/>
          <p:nvPr/>
        </p:nvSpPr>
        <p:spPr>
          <a:xfrm>
            <a:off x="8980227" y="590265"/>
            <a:ext cx="2724158" cy="501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55661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8041B1-8300-4158-98A7-5B69ACF7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81" y="474259"/>
            <a:ext cx="11126638" cy="59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0128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28BA3-D425-41DA-BEB8-BEBE03CC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75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71770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720FF-15CC-4F4D-BEAE-5FFB540E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553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2D45-32E1-4276-843F-3A2AC3455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66" y="5570774"/>
            <a:ext cx="5051140" cy="12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1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B2659-4F00-47F8-95AD-6DE81075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" y="432765"/>
            <a:ext cx="9060044" cy="59924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AD058A-0F1D-44B0-9CF5-690E50B6E966}"/>
              </a:ext>
            </a:extLst>
          </p:cNvPr>
          <p:cNvSpPr/>
          <p:nvPr/>
        </p:nvSpPr>
        <p:spPr>
          <a:xfrm>
            <a:off x="7014949" y="245660"/>
            <a:ext cx="2386289" cy="764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31259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2B3FF-BA62-4933-9431-17080432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4863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936A62-765F-4F03-AF1A-EDA9CB44F758}"/>
              </a:ext>
            </a:extLst>
          </p:cNvPr>
          <p:cNvSpPr/>
          <p:nvPr/>
        </p:nvSpPr>
        <p:spPr>
          <a:xfrm>
            <a:off x="8147713" y="0"/>
            <a:ext cx="2183642" cy="49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09566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F51C96-D271-4D8F-A485-1C481F93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6" y="303662"/>
            <a:ext cx="11777588" cy="62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1683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DF3C1-F7BB-481A-A52E-C6A8CCBD56B6}"/>
              </a:ext>
            </a:extLst>
          </p:cNvPr>
          <p:cNvSpPr/>
          <p:nvPr/>
        </p:nvSpPr>
        <p:spPr>
          <a:xfrm>
            <a:off x="373039" y="168534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#include&lt;bits/</a:t>
            </a:r>
            <a:r>
              <a:rPr lang="en-US" dirty="0" err="1"/>
              <a:t>stdc</a:t>
            </a:r>
            <a:r>
              <a:rPr lang="en-US" dirty="0"/>
              <a:t>++.h&gt;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main(){</a:t>
            </a:r>
          </a:p>
          <a:p>
            <a:r>
              <a:rPr lang="en-US" dirty="0"/>
              <a:t>vector&lt;int&gt; v1;</a:t>
            </a:r>
          </a:p>
          <a:p>
            <a:r>
              <a:rPr lang="en-US" dirty="0"/>
              <a:t>int </a:t>
            </a:r>
            <a:r>
              <a:rPr lang="en-US" dirty="0" err="1"/>
              <a:t>n,i,a</a:t>
            </a:r>
            <a:r>
              <a:rPr lang="en-US" dirty="0"/>
              <a:t>;</a:t>
            </a:r>
          </a:p>
          <a:p>
            <a:r>
              <a:rPr lang="en-US" dirty="0" err="1"/>
              <a:t>cin</a:t>
            </a:r>
            <a:r>
              <a:rPr lang="en-US" dirty="0"/>
              <a:t>&gt;&gt;n;</a:t>
            </a:r>
          </a:p>
          <a:p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=0;i&lt;</a:t>
            </a:r>
            <a:r>
              <a:rPr lang="en-US" dirty="0" err="1"/>
              <a:t>n;i</a:t>
            </a:r>
            <a:r>
              <a:rPr lang="en-US" dirty="0"/>
              <a:t>++){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&gt;&gt;a;</a:t>
            </a:r>
          </a:p>
          <a:p>
            <a:r>
              <a:rPr lang="en-US" dirty="0"/>
              <a:t>    v1.push_back(a);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rotate(begin(v1),begin(v1)+2,end(v1));</a:t>
            </a:r>
          </a:p>
          <a:p>
            <a:endParaRPr lang="en-US" dirty="0"/>
          </a:p>
          <a:p>
            <a:r>
              <a:rPr lang="en-US" dirty="0"/>
              <a:t>for(int i:v1){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7BCE3-F46A-4834-AE57-F4370CB3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524" y="2722088"/>
            <a:ext cx="2297252" cy="9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2580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C83D1-2E2B-477B-8F75-A84EAB73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056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A5A048-ADEA-436C-866E-3822B8EE9F8B}"/>
              </a:ext>
            </a:extLst>
          </p:cNvPr>
          <p:cNvSpPr/>
          <p:nvPr/>
        </p:nvSpPr>
        <p:spPr>
          <a:xfrm>
            <a:off x="8639033" y="0"/>
            <a:ext cx="2561533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1694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5096D-BB25-4829-8F40-C2CCF383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9469" cy="685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52B911-4EEC-4756-966C-C5C2DA50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066" y="5306064"/>
            <a:ext cx="3443629" cy="14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505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A6D748-7E1C-418A-BBBE-5A0A1B3D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590663" cy="685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81084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749962-834B-4C97-B0E0-C002AEB1D63D}"/>
              </a:ext>
            </a:extLst>
          </p:cNvPr>
          <p:cNvSpPr/>
          <p:nvPr/>
        </p:nvSpPr>
        <p:spPr>
          <a:xfrm>
            <a:off x="982639" y="100711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main(){</a:t>
            </a:r>
          </a:p>
          <a:p>
            <a:endParaRPr lang="en-US" dirty="0"/>
          </a:p>
          <a:p>
            <a:r>
              <a:rPr lang="en-US" dirty="0"/>
              <a:t>vector&lt;int&gt; v1;</a:t>
            </a:r>
          </a:p>
          <a:p>
            <a:endParaRPr lang="en-US" dirty="0"/>
          </a:p>
          <a:p>
            <a:r>
              <a:rPr lang="en-US" dirty="0"/>
              <a:t>int </a:t>
            </a:r>
            <a:r>
              <a:rPr lang="en-US" dirty="0" err="1"/>
              <a:t>n,i,a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 err="1"/>
              <a:t>cin</a:t>
            </a:r>
            <a:r>
              <a:rPr lang="en-US" dirty="0"/>
              <a:t>&gt;&gt;n;</a:t>
            </a:r>
          </a:p>
          <a:p>
            <a:endParaRPr lang="en-US" dirty="0"/>
          </a:p>
          <a:p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=0;i&lt;</a:t>
            </a:r>
            <a:r>
              <a:rPr lang="en-US" dirty="0" err="1"/>
              <a:t>n;i</a:t>
            </a:r>
            <a:r>
              <a:rPr lang="en-US" dirty="0"/>
              <a:t>++){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&gt;&gt;a;</a:t>
            </a:r>
          </a:p>
          <a:p>
            <a:r>
              <a:rPr lang="en-US" dirty="0"/>
              <a:t>    v1.push_back(a);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sort(v1.begin(),v1.begin()+5);</a:t>
            </a:r>
          </a:p>
          <a:p>
            <a:endParaRPr lang="en-US" dirty="0"/>
          </a:p>
          <a:p>
            <a:r>
              <a:rPr lang="en-US" dirty="0"/>
              <a:t>for(int i:v1){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i</a:t>
            </a:r>
            <a:r>
              <a:rPr lang="en-US" dirty="0"/>
              <a:t>&lt;&lt;" ";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0EDB02-2410-4A96-92CE-D954D02D69C9}"/>
              </a:ext>
            </a:extLst>
          </p:cNvPr>
          <p:cNvSpPr/>
          <p:nvPr/>
        </p:nvSpPr>
        <p:spPr>
          <a:xfrm>
            <a:off x="996287" y="1078173"/>
            <a:ext cx="4708477" cy="494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0F9F3-6F4A-4438-8839-47A143FB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64" y="4687650"/>
            <a:ext cx="5361545" cy="13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19777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34734-B143-47CD-A9E1-E9FB1915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1481" cy="6859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E966DF-9D32-478D-8DC2-8D4FE6256528}"/>
              </a:ext>
            </a:extLst>
          </p:cNvPr>
          <p:cNvSpPr/>
          <p:nvPr/>
        </p:nvSpPr>
        <p:spPr>
          <a:xfrm>
            <a:off x="8270543" y="0"/>
            <a:ext cx="2210938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307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3F95B2-2EAE-4199-BACC-F99A2CA7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1148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671C85-675B-46F4-9894-57E77D70FDAE}"/>
              </a:ext>
            </a:extLst>
          </p:cNvPr>
          <p:cNvSpPr/>
          <p:nvPr/>
        </p:nvSpPr>
        <p:spPr>
          <a:xfrm>
            <a:off x="327546" y="3316406"/>
            <a:ext cx="1719618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E6AEB-27E2-4DF0-A27E-B5EB13F9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394" y="5180533"/>
            <a:ext cx="4214343" cy="14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3702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823F64-ADE8-4C98-9308-81D23A65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" y="1325527"/>
            <a:ext cx="11502264" cy="17915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59881-80F4-47EE-8EB5-37C7E545CC0E}"/>
              </a:ext>
            </a:extLst>
          </p:cNvPr>
          <p:cNvSpPr/>
          <p:nvPr/>
        </p:nvSpPr>
        <p:spPr>
          <a:xfrm>
            <a:off x="9018371" y="1325527"/>
            <a:ext cx="2538484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9936C-2C02-420F-8A9A-A2A1C558A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6" y="3254992"/>
            <a:ext cx="11584151" cy="1856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234AA1-8EC4-4839-A8C2-D4D030D4EF71}"/>
              </a:ext>
            </a:extLst>
          </p:cNvPr>
          <p:cNvSpPr/>
          <p:nvPr/>
        </p:nvSpPr>
        <p:spPr>
          <a:xfrm>
            <a:off x="8991075" y="3249861"/>
            <a:ext cx="2538484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1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576E8-41EF-40F3-A6F7-2AC9A648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567"/>
            <a:ext cx="9451490" cy="40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8897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9CB67C-4C85-4DB0-BDB8-1EF3B096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1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409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DDA9C-57B7-4F15-8BD5-FF4A062D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5" y="1545609"/>
            <a:ext cx="10947970" cy="37667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65428B-97EA-451F-AD06-2BB1988B2624}"/>
              </a:ext>
            </a:extLst>
          </p:cNvPr>
          <p:cNvSpPr/>
          <p:nvPr/>
        </p:nvSpPr>
        <p:spPr>
          <a:xfrm>
            <a:off x="9116704" y="1545609"/>
            <a:ext cx="2347415" cy="47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2348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DDDE1C-A084-4353-8543-A0479FFA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6" y="0"/>
            <a:ext cx="10740788" cy="68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50771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16A013-58DE-4CFF-8EBC-A1A6F144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7" y="1839036"/>
            <a:ext cx="11356886" cy="3179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6AF56B-CB19-4DD7-8050-A479338FBD65}"/>
              </a:ext>
            </a:extLst>
          </p:cNvPr>
          <p:cNvSpPr/>
          <p:nvPr/>
        </p:nvSpPr>
        <p:spPr>
          <a:xfrm>
            <a:off x="9184943" y="1839036"/>
            <a:ext cx="2589500" cy="39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3229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83902-F672-48F2-B224-FDD0A32C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0" y="487907"/>
            <a:ext cx="11481819" cy="5882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D0754-282C-4A7D-B4CD-6A0D2073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935" y="5309121"/>
            <a:ext cx="2285645" cy="9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4816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A78375-34A7-433D-9685-EB9AB274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348301" cy="1869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504EF-8527-4258-9D64-0DA0247C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9742"/>
            <a:ext cx="11348300" cy="49882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E6805C-75D1-41DD-8321-1DC6E81B6CE4}"/>
              </a:ext>
            </a:extLst>
          </p:cNvPr>
          <p:cNvSpPr/>
          <p:nvPr/>
        </p:nvSpPr>
        <p:spPr>
          <a:xfrm>
            <a:off x="8666328" y="0"/>
            <a:ext cx="2681972" cy="450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7447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29465-8FD2-47EC-B41E-66BB2DAB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9549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2504A-645A-4218-817C-452F676C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26" y="6046740"/>
            <a:ext cx="6902820" cy="6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34739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6FE16-749E-4E4E-8F7D-D3B97EAC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5300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9D3EEA-3FF6-4D91-97CA-962B9B97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94" y="6171631"/>
            <a:ext cx="8101606" cy="686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E1DF0-3EC0-4593-8A9C-3AFAF90E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518" y="237699"/>
            <a:ext cx="3581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9215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9E647-F92A-4281-A208-7A02DD05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52697" cy="1856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4CEF9-9852-489A-98B3-557639E6F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6095"/>
            <a:ext cx="11374616" cy="4244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97456-0719-4EAF-9F17-E41D87CE744F}"/>
              </a:ext>
            </a:extLst>
          </p:cNvPr>
          <p:cNvSpPr/>
          <p:nvPr/>
        </p:nvSpPr>
        <p:spPr>
          <a:xfrm>
            <a:off x="8775510" y="0"/>
            <a:ext cx="2456597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8865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F4F106-E23B-40FF-93A5-DDF67716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5604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E81DFB-3789-4BAA-A2BF-62D49372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592" y="3806375"/>
            <a:ext cx="2867381" cy="28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36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0871F7-5465-4FC4-97DE-F8AF96486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5468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65B789-6DE6-4280-BAF9-4EA216C0E830}"/>
              </a:ext>
            </a:extLst>
          </p:cNvPr>
          <p:cNvSpPr/>
          <p:nvPr/>
        </p:nvSpPr>
        <p:spPr>
          <a:xfrm>
            <a:off x="8297839" y="0"/>
            <a:ext cx="2634018" cy="79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1306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1A4A90-2FFC-43F2-B02C-DD27E2B2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49922" cy="6853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2839E1-1A33-48A6-A058-84AF1341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556" y="4338992"/>
            <a:ext cx="4318912" cy="22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81785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9FC08-AB1E-4066-BC40-C70930E4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56690" cy="16752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79103C-C99D-471B-BF07-D2C63A1C66EF}"/>
              </a:ext>
            </a:extLst>
          </p:cNvPr>
          <p:cNvSpPr/>
          <p:nvPr/>
        </p:nvSpPr>
        <p:spPr>
          <a:xfrm>
            <a:off x="8676220" y="0"/>
            <a:ext cx="2880470" cy="397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EF96E-5C25-4FA5-A516-8237C7A34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" y="1675262"/>
            <a:ext cx="11524532" cy="42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87563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0CD36-FFC8-42A4-B739-B4AD9EF8A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51" y="1064524"/>
            <a:ext cx="11121097" cy="5199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85D8EC-322B-4DA3-9435-71921804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936" y="4620975"/>
            <a:ext cx="2897927" cy="152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22301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87233-FDA4-4911-A3E9-11C45D13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71486" cy="1869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BAE21-2719-4D5C-8630-41701C80F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9743"/>
            <a:ext cx="11567440" cy="42171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BD88EF-1C55-4306-8798-413A56E1E627}"/>
              </a:ext>
            </a:extLst>
          </p:cNvPr>
          <p:cNvSpPr/>
          <p:nvPr/>
        </p:nvSpPr>
        <p:spPr>
          <a:xfrm>
            <a:off x="9007522" y="0"/>
            <a:ext cx="2559918" cy="53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31158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2EE4BB-278D-4767-9F67-43144CC1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0"/>
            <a:ext cx="11027391" cy="4626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3FA797-9594-4B4E-A9D2-F44661E0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97" y="0"/>
            <a:ext cx="7083993" cy="46265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313B19-031D-4CA2-94C5-78536DEB13FC}"/>
              </a:ext>
            </a:extLst>
          </p:cNvPr>
          <p:cNvSpPr/>
          <p:nvPr/>
        </p:nvSpPr>
        <p:spPr>
          <a:xfrm>
            <a:off x="4495078" y="0"/>
            <a:ext cx="45719" cy="46265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EF275-C74C-4A04-9403-280FDE9B5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901" y="4626590"/>
            <a:ext cx="7971242" cy="2231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A22579-AA8C-4DAA-BC3A-6F5651F28448}"/>
              </a:ext>
            </a:extLst>
          </p:cNvPr>
          <p:cNvSpPr/>
          <p:nvPr/>
        </p:nvSpPr>
        <p:spPr>
          <a:xfrm>
            <a:off x="263857" y="4580870"/>
            <a:ext cx="1136093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83128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2DB2B-4F21-4A25-982A-2222C28C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" y="545910"/>
            <a:ext cx="11389804" cy="19925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AA445F-852F-49BB-BF49-4188FF6E942A}"/>
              </a:ext>
            </a:extLst>
          </p:cNvPr>
          <p:cNvSpPr/>
          <p:nvPr/>
        </p:nvSpPr>
        <p:spPr>
          <a:xfrm>
            <a:off x="8993875" y="545910"/>
            <a:ext cx="2505111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5D5D8-7445-426A-984D-7C93341D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2" y="2538483"/>
            <a:ext cx="11389804" cy="42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33506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74220-A91D-4477-BE3A-E74DA6571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64"/>
          <a:stretch/>
        </p:blipFill>
        <p:spPr>
          <a:xfrm>
            <a:off x="225339" y="644856"/>
            <a:ext cx="11741321" cy="5568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EAEB6-7C31-4AEA-BD97-5F40B48B4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326" y="4103569"/>
            <a:ext cx="2542994" cy="19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45261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088FA4-4D62-4100-BD8A-81A0D375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1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944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AE23E-6E9D-457F-BBDC-C9990AEF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7641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ABB53C-1F13-40C8-A947-31C44C155F41}"/>
              </a:ext>
            </a:extLst>
          </p:cNvPr>
          <p:cNvSpPr/>
          <p:nvPr/>
        </p:nvSpPr>
        <p:spPr>
          <a:xfrm>
            <a:off x="8586788" y="0"/>
            <a:ext cx="2471737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12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37866-AB8D-4B75-BB78-B89D5593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3" y="771525"/>
            <a:ext cx="10712394" cy="5314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126E3F-23A4-4F9D-9D06-5A97D908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3281362"/>
            <a:ext cx="1752600" cy="25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53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8FDA48-D0CC-4279-8477-047CCF2F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" y="2300358"/>
            <a:ext cx="9309962" cy="225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50698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0E18A4-35A6-4D4A-96B4-0FE17AF9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72738" cy="68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02171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1D660-3A3E-4DED-B26E-9CAD178A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"/>
            <a:ext cx="11991504" cy="1100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74AA5E-081F-4F84-9971-10672DB9A9B2}"/>
              </a:ext>
            </a:extLst>
          </p:cNvPr>
          <p:cNvSpPr/>
          <p:nvPr/>
        </p:nvSpPr>
        <p:spPr>
          <a:xfrm>
            <a:off x="100013" y="85725"/>
            <a:ext cx="357187" cy="471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F829B-2FAC-4A56-9762-DDD565D5CB8B}"/>
              </a:ext>
            </a:extLst>
          </p:cNvPr>
          <p:cNvSpPr/>
          <p:nvPr/>
        </p:nvSpPr>
        <p:spPr>
          <a:xfrm>
            <a:off x="561974" y="1332756"/>
            <a:ext cx="705326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 main() </a:t>
            </a:r>
          </a:p>
          <a:p>
            <a:r>
              <a:rPr lang="en-US" dirty="0"/>
              <a:t>{ </a:t>
            </a:r>
          </a:p>
          <a:p>
            <a:r>
              <a:rPr lang="en-US" dirty="0"/>
              <a:t>	vector&lt;int&gt; v1 = {20, 30, 40, 25, 15};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  <a:r>
              <a:rPr lang="en-US" dirty="0" err="1"/>
              <a:t>make_heap</a:t>
            </a:r>
            <a:r>
              <a:rPr lang="en-US" dirty="0"/>
              <a:t>(v1.begin(), v1.end()); </a:t>
            </a:r>
          </a:p>
          <a:p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"The maximum element of heap is : "; </a:t>
            </a:r>
          </a:p>
          <a:p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v1.front()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</a:p>
          <a:p>
            <a:r>
              <a:rPr lang="en-US" dirty="0"/>
              <a:t>	v1.push_back(50); </a:t>
            </a:r>
          </a:p>
          <a:p>
            <a:r>
              <a:rPr lang="en-US" dirty="0"/>
              <a:t>	</a:t>
            </a:r>
            <a:r>
              <a:rPr lang="en-US" dirty="0" err="1"/>
              <a:t>push_heap</a:t>
            </a:r>
            <a:r>
              <a:rPr lang="en-US" dirty="0"/>
              <a:t>(v1.begin(), v1.end()); </a:t>
            </a:r>
          </a:p>
          <a:p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"The maximum element of heap after push is : "; </a:t>
            </a:r>
          </a:p>
          <a:p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v1.front()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</a:p>
          <a:p>
            <a:r>
              <a:rPr lang="en-US" dirty="0"/>
              <a:t>	</a:t>
            </a:r>
            <a:r>
              <a:rPr lang="en-US" dirty="0" err="1"/>
              <a:t>pop_heap</a:t>
            </a:r>
            <a:r>
              <a:rPr lang="en-US" dirty="0"/>
              <a:t>(v1.begin(), v1.end()); </a:t>
            </a:r>
          </a:p>
          <a:p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"The maximum element of heap after pop is : "; </a:t>
            </a:r>
          </a:p>
          <a:p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v1.front()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return 0; </a:t>
            </a:r>
          </a:p>
          <a:p>
            <a:r>
              <a:rPr lang="en-US" dirty="0"/>
              <a:t>}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B5C7C-19E7-44EA-AB4F-772F7B077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06" y="5153024"/>
            <a:ext cx="5009194" cy="16192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BA2007-F6E6-416B-800C-4D0BA1C2002F}"/>
              </a:ext>
            </a:extLst>
          </p:cNvPr>
          <p:cNvSpPr/>
          <p:nvPr/>
        </p:nvSpPr>
        <p:spPr>
          <a:xfrm>
            <a:off x="571500" y="1357313"/>
            <a:ext cx="6611306" cy="470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58152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3034A-9E48-4AF9-A32B-695E9CBA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448233"/>
            <a:ext cx="11572875" cy="39615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79CFA-E2B0-4D41-B3B8-83D8F79BED85}"/>
              </a:ext>
            </a:extLst>
          </p:cNvPr>
          <p:cNvSpPr/>
          <p:nvPr/>
        </p:nvSpPr>
        <p:spPr>
          <a:xfrm>
            <a:off x="9201150" y="1448233"/>
            <a:ext cx="2681287" cy="380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1679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4A563C-B115-49EF-8762-E5BCA1CC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315575" cy="6861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05C41B-A9B0-48D8-8A87-FE74476C3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2" y="4691062"/>
            <a:ext cx="3602592" cy="199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61499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BCEC50-4FAB-4ACD-B771-8AE8D78D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7" y="0"/>
            <a:ext cx="10963660" cy="1557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6E735F-1621-45C2-A196-FCFA41C8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77" y="1953123"/>
            <a:ext cx="10967846" cy="4161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AB03F0-4312-4A4F-8984-BBD02F0E7DA8}"/>
              </a:ext>
            </a:extLst>
          </p:cNvPr>
          <p:cNvSpPr/>
          <p:nvPr/>
        </p:nvSpPr>
        <p:spPr>
          <a:xfrm>
            <a:off x="9266830" y="0"/>
            <a:ext cx="2313093" cy="450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0493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6B3E0-1E0C-485F-A115-699C665B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2444" cy="18697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3C42E3-9CC1-4C7E-8FCF-57174A870446}"/>
              </a:ext>
            </a:extLst>
          </p:cNvPr>
          <p:cNvSpPr/>
          <p:nvPr/>
        </p:nvSpPr>
        <p:spPr>
          <a:xfrm>
            <a:off x="9348716" y="0"/>
            <a:ext cx="2606723" cy="49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EC28A-4908-421B-8B0C-E5177ECF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9743"/>
            <a:ext cx="12041525" cy="42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1568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28CCAD-6EB2-4842-92C3-8223D300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91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B9096-D4D0-480B-845D-80DABB5B6625}"/>
              </a:ext>
            </a:extLst>
          </p:cNvPr>
          <p:cNvSpPr txBox="1"/>
          <p:nvPr/>
        </p:nvSpPr>
        <p:spPr>
          <a:xfrm>
            <a:off x="2074460" y="3330054"/>
            <a:ext cx="466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//used to convert 0 to false and 1 to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00A7D-38F1-4844-9215-3A744FE71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470" y="4726674"/>
            <a:ext cx="3767520" cy="14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3069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B6721-F45C-41C4-9377-CEB9EC17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1" y="402610"/>
            <a:ext cx="11218173" cy="178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EB584C-184A-4ECB-811D-F41295EF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1" y="2190467"/>
            <a:ext cx="11234838" cy="42035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B5D0B-0EFA-4E7E-BFF7-A648FC5AE207}"/>
              </a:ext>
            </a:extLst>
          </p:cNvPr>
          <p:cNvSpPr/>
          <p:nvPr/>
        </p:nvSpPr>
        <p:spPr>
          <a:xfrm>
            <a:off x="9310790" y="402610"/>
            <a:ext cx="2402629" cy="552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95392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A28F87-03E6-4AD8-ACB5-83A3B0CE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0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81682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905E1-560C-4C97-9E8B-2F469306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85" y="1832212"/>
            <a:ext cx="11396430" cy="31935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AB9655-6A52-4A6C-A59B-69492C8697A1}"/>
              </a:ext>
            </a:extLst>
          </p:cNvPr>
          <p:cNvSpPr/>
          <p:nvPr/>
        </p:nvSpPr>
        <p:spPr>
          <a:xfrm>
            <a:off x="9294125" y="1832212"/>
            <a:ext cx="2500090" cy="528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14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925C7-E553-4EE9-BA46-65E49F51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77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85442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DCA216-1CFB-4ACD-8A8A-6A128158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1" y="487907"/>
            <a:ext cx="11534198" cy="58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0201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4F2E8-DC6B-497E-8ECD-DE75F5A8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48" y="1791268"/>
            <a:ext cx="11194303" cy="32754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FFB2DF-A40D-41AE-84A7-C05B93C2BCBD}"/>
              </a:ext>
            </a:extLst>
          </p:cNvPr>
          <p:cNvSpPr/>
          <p:nvPr/>
        </p:nvSpPr>
        <p:spPr>
          <a:xfrm>
            <a:off x="9198591" y="1791268"/>
            <a:ext cx="2494560" cy="351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39802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FE3F25-32C0-4535-BA1C-BC5A4B45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83" y="651680"/>
            <a:ext cx="11047833" cy="55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97850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E2E21-EB6E-433E-AE76-11183651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51" y="1714500"/>
            <a:ext cx="11576098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3FB7B-678B-43E2-8B9E-843350F7E451}"/>
              </a:ext>
            </a:extLst>
          </p:cNvPr>
          <p:cNvSpPr/>
          <p:nvPr/>
        </p:nvSpPr>
        <p:spPr>
          <a:xfrm>
            <a:off x="8925636" y="1714500"/>
            <a:ext cx="2958413" cy="510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60244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83CFFB-D955-40F5-B388-E1A0BBD8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2739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357C2-CF5C-4674-B870-C2C1453D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81" y="4045566"/>
            <a:ext cx="4963119" cy="281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142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C398A-34D0-4C5C-94A7-7247DB66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6" y="658504"/>
            <a:ext cx="11099677" cy="1607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0F661C-A42D-4A3C-862D-B5B7A419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36" y="2265528"/>
            <a:ext cx="11098727" cy="3903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736B1A-76DE-411F-A121-AD03EA368C57}"/>
              </a:ext>
            </a:extLst>
          </p:cNvPr>
          <p:cNvSpPr/>
          <p:nvPr/>
        </p:nvSpPr>
        <p:spPr>
          <a:xfrm>
            <a:off x="9362364" y="658504"/>
            <a:ext cx="2282999" cy="515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72378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04B7F-CDFA-45CB-8E39-41073C0C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19" y="666465"/>
            <a:ext cx="9046550" cy="2568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62AEDD-0A7A-41B4-834F-ACFFCE9A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77" y="3910086"/>
            <a:ext cx="7165062" cy="11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775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344CC-18A0-4196-A44D-B860A6BA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0" y="2448067"/>
            <a:ext cx="11996539" cy="19618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830DCD-5127-418A-95F3-CA3EE21D2D37}"/>
              </a:ext>
            </a:extLst>
          </p:cNvPr>
          <p:cNvSpPr/>
          <p:nvPr/>
        </p:nvSpPr>
        <p:spPr>
          <a:xfrm>
            <a:off x="9403307" y="2448067"/>
            <a:ext cx="2690962" cy="581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3363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534BEC-BCB4-4934-8A2E-45D56B15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3" y="581734"/>
            <a:ext cx="8612714" cy="2379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CCD52-284A-4834-88D7-ABAB8D5AF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1" y="3422494"/>
            <a:ext cx="4795199" cy="9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5411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21DA2-0948-4E62-9A56-C4F0B700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16" y="2139286"/>
            <a:ext cx="11894767" cy="25794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5E8627-86DD-4326-B99A-8AF395973862}"/>
              </a:ext>
            </a:extLst>
          </p:cNvPr>
          <p:cNvSpPr/>
          <p:nvPr/>
        </p:nvSpPr>
        <p:spPr>
          <a:xfrm>
            <a:off x="9580728" y="2139286"/>
            <a:ext cx="2462655" cy="549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1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D1DDF-085D-4BB5-9149-0B286095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98" y="1443251"/>
            <a:ext cx="8111280" cy="39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1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F4E26-8FDB-4566-8FC0-8C309CFF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8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9812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A6374-A39D-4475-B30E-0000D1C2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2" y="322571"/>
            <a:ext cx="9126853" cy="31064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B9D32-FC20-4B4C-92E9-77AF80867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5" y="3893024"/>
            <a:ext cx="5520052" cy="239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87835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C5FC9E-B39B-4CBF-BF8E-90772BDC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7" y="1286301"/>
            <a:ext cx="11286166" cy="42853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91D74D-FA00-4272-B134-C5A12DABEBE6}"/>
              </a:ext>
            </a:extLst>
          </p:cNvPr>
          <p:cNvSpPr/>
          <p:nvPr/>
        </p:nvSpPr>
        <p:spPr>
          <a:xfrm>
            <a:off x="9362364" y="1286301"/>
            <a:ext cx="2376719" cy="365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63785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40BA7-B4EB-44F4-B7A4-766A7E0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1818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E62D97-8F35-42C9-A3F4-6EB0ACC60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978" y="5792481"/>
            <a:ext cx="7249022" cy="106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98950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6D614-F155-4747-87F0-D5748759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7" y="2213704"/>
            <a:ext cx="11300346" cy="2430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BE5818-427C-4C25-AFCA-56246541BCCB}"/>
              </a:ext>
            </a:extLst>
          </p:cNvPr>
          <p:cNvSpPr/>
          <p:nvPr/>
        </p:nvSpPr>
        <p:spPr>
          <a:xfrm>
            <a:off x="9416955" y="2213704"/>
            <a:ext cx="2329218" cy="529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87771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64A17-B155-401F-B3B1-8CB7852D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4" y="904164"/>
            <a:ext cx="11558712" cy="5049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09F24B-A352-418E-B6C1-9EC4B0794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063" y="3934109"/>
            <a:ext cx="3256664" cy="17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630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343A7-5AA5-4D48-9B1F-AC9527D2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34" y="474259"/>
            <a:ext cx="11637132" cy="5909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22765-BB0B-4A59-B74A-F0523A07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63" y="3428999"/>
            <a:ext cx="4313603" cy="294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9368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2CC699-0A50-4A7F-9C34-C7E24C47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3" y="2146110"/>
            <a:ext cx="11704713" cy="25657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071141-B938-4E24-A65C-BA4EE0746024}"/>
              </a:ext>
            </a:extLst>
          </p:cNvPr>
          <p:cNvSpPr/>
          <p:nvPr/>
        </p:nvSpPr>
        <p:spPr>
          <a:xfrm>
            <a:off x="9075761" y="2033516"/>
            <a:ext cx="2872595" cy="627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18009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878B58-2755-4867-BF77-190E6D49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9" y="603913"/>
            <a:ext cx="11586102" cy="5650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6EC5FB-C596-4FE6-B2E5-BE867586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873" y="5107888"/>
            <a:ext cx="3202563" cy="9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57393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D673B-B900-4906-8B97-179EA137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15" y="330958"/>
            <a:ext cx="11477569" cy="6196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06E67B-E3D8-4EA6-91A0-14F9A364C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629" y="3656747"/>
            <a:ext cx="4406155" cy="28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9539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4ECE-888E-4871-905A-6566FFE1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0" y="1654791"/>
            <a:ext cx="11396379" cy="35484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F61FBE-498B-4265-9A6E-BB458AFA91F5}"/>
              </a:ext>
            </a:extLst>
          </p:cNvPr>
          <p:cNvSpPr/>
          <p:nvPr/>
        </p:nvSpPr>
        <p:spPr>
          <a:xfrm>
            <a:off x="9116703" y="1654791"/>
            <a:ext cx="2677485" cy="556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98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DFF3D0-5CF5-4A12-9448-C5F6B259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1" y="1610698"/>
            <a:ext cx="8830102" cy="33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08768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7EEB9-5E7B-4BFA-962C-E6A0B9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7" y="399197"/>
            <a:ext cx="11246325" cy="60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10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67AE3-C29D-44A9-92CB-CC9FA4F7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0710128" cy="4270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9E1362-6AAA-47C3-828B-806CAE4D3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0344"/>
            <a:ext cx="3084394" cy="25876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B132CE-48EA-4870-A434-0AE41BEA2EA3}"/>
              </a:ext>
            </a:extLst>
          </p:cNvPr>
          <p:cNvSpPr/>
          <p:nvPr/>
        </p:nvSpPr>
        <p:spPr>
          <a:xfrm>
            <a:off x="7983940" y="0"/>
            <a:ext cx="2726189" cy="504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3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04826-5BA8-41AD-AA77-DD15BC14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15022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23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A0AC41-9C10-47B0-8D9E-5B11B7586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72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18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692BF8-BBA3-4288-958A-D16711F0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669799"/>
            <a:ext cx="10017457" cy="38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04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9DE7D8-D9B4-4D27-8DC1-03FDF62E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8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35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1BB97C-65B3-44E8-AD59-26593F8A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345687" cy="5977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AE77F7-33E3-4F8F-9879-DCD2F602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7862"/>
            <a:ext cx="2655589" cy="8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E5193-B335-4246-820E-EA7A9E84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24575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6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4E921-E9AC-428B-A8E1-C14954AB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259403" cy="68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0DD67-0A23-4D0B-B00D-353B8398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6" y="169673"/>
            <a:ext cx="1614894" cy="417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7642F3-F5E2-41A9-9656-D9CBC2DE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7" y="735060"/>
            <a:ext cx="8859940" cy="53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27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A481D-F156-4ADB-9FD0-E3B631B1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740789" cy="2825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806F63-BEF9-46E2-BFFF-89F550D1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606722"/>
            <a:ext cx="10740789" cy="425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6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D7AA8-02F9-4AE8-895E-316E162C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300347" cy="68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31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B7538-4A2F-4644-AC93-B9B43A73E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300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80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CD3817-E76B-4A1A-9D68-E36A50B5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368586" cy="68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6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450E5B-64F5-4040-9CBC-43D1EB0B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68335" cy="68545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29137-B05A-41D2-B71B-023E406FC0CD}"/>
              </a:ext>
            </a:extLst>
          </p:cNvPr>
          <p:cNvSpPr/>
          <p:nvPr/>
        </p:nvSpPr>
        <p:spPr>
          <a:xfrm>
            <a:off x="8775510" y="0"/>
            <a:ext cx="2292824" cy="57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87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B8EE6-ED39-4FB6-A316-2C9D2947F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232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71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E42AF1-6C88-40BA-BD7A-D34AE57A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36858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8116C-AB53-40BB-AE6C-7A3BC98B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42" y="4255898"/>
            <a:ext cx="2230373" cy="26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623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8B331-DA2C-4409-892A-F795E4031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95630" cy="68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33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B2A889-4A9B-4873-9A5C-5EDAEA5A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041039" cy="68593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BA4E08-D5F9-4A76-B973-B32632A4AE63}"/>
              </a:ext>
            </a:extLst>
          </p:cNvPr>
          <p:cNvSpPr/>
          <p:nvPr/>
        </p:nvSpPr>
        <p:spPr>
          <a:xfrm>
            <a:off x="8611737" y="0"/>
            <a:ext cx="2429301" cy="49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70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84AAA-A883-48EE-9F25-D7E5CC54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"/>
            <a:ext cx="10945504" cy="3531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1A2EE-3B99-4467-960E-6F6E4117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4770"/>
            <a:ext cx="10928648" cy="3319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096A4A-9725-4C92-B496-48018D96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99207"/>
            <a:ext cx="4261616" cy="15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3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C76B3-2ABB-4A7E-BF69-5DFD0DF8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6" y="302596"/>
            <a:ext cx="1562100" cy="65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CF1B51-55F3-4BE1-80C8-4EAC2DE0F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57"/>
          <a:stretch/>
        </p:blipFill>
        <p:spPr>
          <a:xfrm>
            <a:off x="401756" y="959821"/>
            <a:ext cx="9106978" cy="657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E6268-E605-4C23-941C-3333A9F0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56" y="1617046"/>
            <a:ext cx="9106978" cy="1885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1EF94A-4C83-44BF-A57C-B72A39C07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352" y="3429000"/>
            <a:ext cx="21145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0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160A3-0E4A-4CDE-A36E-427210AB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5468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873C1C-8525-4B39-8756-DD0DD9F206DF}"/>
              </a:ext>
            </a:extLst>
          </p:cNvPr>
          <p:cNvSpPr/>
          <p:nvPr/>
        </p:nvSpPr>
        <p:spPr>
          <a:xfrm>
            <a:off x="8625385" y="0"/>
            <a:ext cx="2429301" cy="450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17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5DA09-2E67-4785-9AD0-A895AFA7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97" y="2432713"/>
            <a:ext cx="11243805" cy="19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4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94EE79-A7CD-4EFA-A5F9-9EE5FAC20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4"/>
          <a:stretch/>
        </p:blipFill>
        <p:spPr>
          <a:xfrm>
            <a:off x="0" y="1033818"/>
            <a:ext cx="11331522" cy="47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447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D51E9-1D9C-499E-9B2A-FCD388B1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46" y="631209"/>
            <a:ext cx="11316907" cy="55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894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D8602D-3670-4208-8C74-1F493209516B}"/>
              </a:ext>
            </a:extLst>
          </p:cNvPr>
          <p:cNvSpPr/>
          <p:nvPr/>
        </p:nvSpPr>
        <p:spPr>
          <a:xfrm>
            <a:off x="413982" y="178138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#include&lt;iostream&gt;</a:t>
            </a:r>
          </a:p>
          <a:p>
            <a:r>
              <a:rPr lang="en-US" dirty="0"/>
              <a:t>#include&lt;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using namespace std;</a:t>
            </a:r>
          </a:p>
          <a:p>
            <a:endParaRPr lang="en-US" dirty="0"/>
          </a:p>
          <a:p>
            <a:r>
              <a:rPr lang="en-US" dirty="0"/>
              <a:t>main(){</a:t>
            </a:r>
          </a:p>
          <a:p>
            <a:r>
              <a:rPr lang="en-US" dirty="0"/>
              <a:t>char </a:t>
            </a:r>
            <a:r>
              <a:rPr lang="en-US" dirty="0" err="1"/>
              <a:t>ary</a:t>
            </a:r>
            <a:r>
              <a:rPr lang="en-US" dirty="0"/>
              <a:t>[100];</a:t>
            </a:r>
          </a:p>
          <a:p>
            <a:endParaRPr lang="en-US" dirty="0"/>
          </a:p>
          <a:p>
            <a:r>
              <a:rPr lang="en-US" dirty="0" err="1"/>
              <a:t>scanf</a:t>
            </a:r>
            <a:r>
              <a:rPr lang="en-US" dirty="0"/>
              <a:t>("%[^\n]s",</a:t>
            </a:r>
            <a:r>
              <a:rPr lang="en-US" dirty="0" err="1"/>
              <a:t>ary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 err="1"/>
              <a:t>cout</a:t>
            </a:r>
            <a:r>
              <a:rPr lang="en-US" dirty="0"/>
              <a:t>&lt;&lt;</a:t>
            </a:r>
            <a:r>
              <a:rPr lang="en-US" dirty="0" err="1"/>
              <a:t>ary</a:t>
            </a:r>
            <a:r>
              <a:rPr lang="en-US" dirty="0"/>
              <a:t>&lt;&lt;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for(char x:ary){</a:t>
            </a:r>
          </a:p>
          <a:p>
            <a:r>
              <a:rPr lang="en-US" dirty="0"/>
              <a:t>    if(x==NULL){</a:t>
            </a:r>
          </a:p>
          <a:p>
            <a:r>
              <a:rPr lang="en-US" dirty="0"/>
              <a:t>        break;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if(x==32){//white space</a:t>
            </a:r>
          </a:p>
          <a:p>
            <a:r>
              <a:rPr lang="en-US" dirty="0"/>
              <a:t>        continue;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&lt;&lt;x&lt;&lt;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39287-9104-4896-BD6D-6CE0885E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82" y="0"/>
            <a:ext cx="2671834" cy="45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38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486693-C93D-447C-949E-D40E23E4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7582" cy="68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2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80CC4-67F4-43A0-A403-C4337A90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516"/>
            <a:ext cx="11030977" cy="50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5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5609E7-B390-4101-8058-03170079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48"/>
            <a:ext cx="11333478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5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BAC8B-7F5E-4D97-AC78-964BE142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265"/>
            <a:ext cx="11545884" cy="5677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8888A2-8C7D-4452-9663-3966278F4A15}"/>
              </a:ext>
            </a:extLst>
          </p:cNvPr>
          <p:cNvSpPr/>
          <p:nvPr/>
        </p:nvSpPr>
        <p:spPr>
          <a:xfrm>
            <a:off x="8830101" y="590265"/>
            <a:ext cx="2538484" cy="774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3E741-61FA-4190-A1A8-1F924FE74399}"/>
              </a:ext>
            </a:extLst>
          </p:cNvPr>
          <p:cNvSpPr/>
          <p:nvPr/>
        </p:nvSpPr>
        <p:spPr>
          <a:xfrm>
            <a:off x="109182" y="6086901"/>
            <a:ext cx="4107976" cy="180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59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96877E-DD4E-4E5A-8F97-49C45F6D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35" y="1081585"/>
            <a:ext cx="11262530" cy="4694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73F4D5-CBEA-4DC4-BCCE-143423BC419A}"/>
              </a:ext>
            </a:extLst>
          </p:cNvPr>
          <p:cNvSpPr/>
          <p:nvPr/>
        </p:nvSpPr>
        <p:spPr>
          <a:xfrm>
            <a:off x="9239534" y="1081585"/>
            <a:ext cx="2320120" cy="610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0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6BF28-125E-4592-A07D-6CFC255A5A19}"/>
              </a:ext>
            </a:extLst>
          </p:cNvPr>
          <p:cNvSpPr txBox="1"/>
          <p:nvPr/>
        </p:nvSpPr>
        <p:spPr>
          <a:xfrm>
            <a:off x="887105" y="886262"/>
            <a:ext cx="580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 Before 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F9523-5E9B-49AA-A1E7-7B8C072C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4" y="1521369"/>
            <a:ext cx="8552773" cy="35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858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1CC272-1300-455A-804C-D784A926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24" y="815453"/>
            <a:ext cx="11193751" cy="52270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41DC98-A4BE-47D8-95BF-C19DAF53C0C0}"/>
              </a:ext>
            </a:extLst>
          </p:cNvPr>
          <p:cNvSpPr/>
          <p:nvPr/>
        </p:nvSpPr>
        <p:spPr>
          <a:xfrm>
            <a:off x="9198591" y="815453"/>
            <a:ext cx="2494284" cy="726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14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85429-5767-4026-A788-A52A8DDE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14" y="870045"/>
            <a:ext cx="11254372" cy="5117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656D09-A063-46CE-AF85-AEE979A49228}"/>
              </a:ext>
            </a:extLst>
          </p:cNvPr>
          <p:cNvSpPr/>
          <p:nvPr/>
        </p:nvSpPr>
        <p:spPr>
          <a:xfrm>
            <a:off x="9294125" y="870045"/>
            <a:ext cx="2292824" cy="549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40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4F07DC-52C6-4AF4-B1A4-040AF63B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11"/>
            <a:ext cx="11095631" cy="6858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FFEC98-D734-48F2-8399-FBC47F164D33}"/>
              </a:ext>
            </a:extLst>
          </p:cNvPr>
          <p:cNvSpPr/>
          <p:nvPr/>
        </p:nvSpPr>
        <p:spPr>
          <a:xfrm>
            <a:off x="8598090" y="0"/>
            <a:ext cx="2402006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61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C2C31-4C81-4F49-AE7F-C590ED3B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12" y="412845"/>
            <a:ext cx="11371975" cy="60323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A24567-882B-441C-821B-C15C2383EC44}"/>
              </a:ext>
            </a:extLst>
          </p:cNvPr>
          <p:cNvSpPr/>
          <p:nvPr/>
        </p:nvSpPr>
        <p:spPr>
          <a:xfrm>
            <a:off x="9294125" y="412845"/>
            <a:ext cx="2388359" cy="719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14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6BAD24-AA56-4AD6-AB78-8B0AADCF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7" y="453788"/>
            <a:ext cx="11313306" cy="5950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8E1325-118D-428B-88FA-7A35FF76E1C7}"/>
              </a:ext>
            </a:extLst>
          </p:cNvPr>
          <p:cNvSpPr/>
          <p:nvPr/>
        </p:nvSpPr>
        <p:spPr>
          <a:xfrm>
            <a:off x="9171296" y="453788"/>
            <a:ext cx="2402005" cy="665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33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C011F6-731E-4B38-8CE3-054D1D73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54" y="344606"/>
            <a:ext cx="11450892" cy="6168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2A116D-7BBD-4B17-AA46-38233E4A1AB9}"/>
              </a:ext>
            </a:extLst>
          </p:cNvPr>
          <p:cNvSpPr/>
          <p:nvPr/>
        </p:nvSpPr>
        <p:spPr>
          <a:xfrm>
            <a:off x="9348716" y="344606"/>
            <a:ext cx="2347415" cy="74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12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B7B5CE-35F9-4F27-9FBE-CA4CE428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63618" cy="68617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36F284-7D8F-4DE3-B2C7-C7810ED1E6B6}"/>
              </a:ext>
            </a:extLst>
          </p:cNvPr>
          <p:cNvSpPr/>
          <p:nvPr/>
        </p:nvSpPr>
        <p:spPr>
          <a:xfrm>
            <a:off x="8447964" y="0"/>
            <a:ext cx="2238233" cy="354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932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9FC48-8394-4FF1-A39F-04AB38111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8"/>
          <a:stretch/>
        </p:blipFill>
        <p:spPr>
          <a:xfrm>
            <a:off x="1187356" y="1473960"/>
            <a:ext cx="7944461" cy="3169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E43C77-704E-4340-AF0E-8EB7917555E8}"/>
              </a:ext>
            </a:extLst>
          </p:cNvPr>
          <p:cNvSpPr/>
          <p:nvPr/>
        </p:nvSpPr>
        <p:spPr>
          <a:xfrm>
            <a:off x="7206018" y="1610436"/>
            <a:ext cx="2210937" cy="777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69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DDDC4F-0AF4-40D3-A2A6-A0795B23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930041" cy="3957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C1C86E-385C-4404-AE6C-8D3E7A6850EA}"/>
              </a:ext>
            </a:extLst>
          </p:cNvPr>
          <p:cNvSpPr/>
          <p:nvPr/>
        </p:nvSpPr>
        <p:spPr>
          <a:xfrm>
            <a:off x="122830" y="3289110"/>
            <a:ext cx="3875964" cy="668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3F87B-116A-4629-A453-8006EEEA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57850"/>
            <a:ext cx="10930041" cy="22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461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12D2A-27AE-4440-8AA8-12F4699F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077"/>
            <a:ext cx="11561725" cy="61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BCBD9-736E-4969-A28B-17D064BB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9" y="349937"/>
            <a:ext cx="1762125" cy="371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7794A-8E87-45DD-AFF0-FA345F12D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4" y="721412"/>
            <a:ext cx="8575984" cy="60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835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2C1FE0-6416-4862-8612-C7DAE293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3" y="2483892"/>
            <a:ext cx="10910154" cy="22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68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DB016-CF37-4A56-91CE-C3585A0B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04250" cy="3220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6E2A8-EA68-42C0-9F8E-E0D254EE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0872"/>
            <a:ext cx="10904250" cy="363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295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6A6202-36E1-4210-9663-65D1110B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72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738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AEE3C-2BC3-481B-8B6A-0DD6C990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3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15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FBF42-11F7-4282-A4F8-387B0C7D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3061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C7B7E5-E836-41A2-98F3-CADE59BA1DEB}"/>
              </a:ext>
            </a:extLst>
          </p:cNvPr>
          <p:cNvSpPr/>
          <p:nvPr/>
        </p:nvSpPr>
        <p:spPr>
          <a:xfrm>
            <a:off x="8215952" y="0"/>
            <a:ext cx="2415654" cy="504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551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96ED28-2919-47A2-A0B8-C9150C37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76" y="508379"/>
            <a:ext cx="11351848" cy="5841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AD40AB-A2B3-4AB3-B2D9-5DB1D111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736" y="4844955"/>
            <a:ext cx="5867188" cy="15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318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F64816-9BED-41BE-9DD5-04310EC3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3" y="2036928"/>
            <a:ext cx="10889971" cy="17742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3FA84E-714D-4E5C-995B-97F9DF062B71}"/>
              </a:ext>
            </a:extLst>
          </p:cNvPr>
          <p:cNvSpPr/>
          <p:nvPr/>
        </p:nvSpPr>
        <p:spPr>
          <a:xfrm>
            <a:off x="9212239" y="3429000"/>
            <a:ext cx="2328746" cy="487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0EF0D-5CDD-4CF7-9B42-762C090C337D}"/>
              </a:ext>
            </a:extLst>
          </p:cNvPr>
          <p:cNvSpPr/>
          <p:nvPr/>
        </p:nvSpPr>
        <p:spPr>
          <a:xfrm>
            <a:off x="9103057" y="2036928"/>
            <a:ext cx="2328746" cy="487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550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2F507A-A37C-4D61-A173-7B37D936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0456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E0A9CF-582A-4D86-A48E-2A6218DBA2AE}"/>
              </a:ext>
            </a:extLst>
          </p:cNvPr>
          <p:cNvSpPr/>
          <p:nvPr/>
        </p:nvSpPr>
        <p:spPr>
          <a:xfrm>
            <a:off x="0" y="6728346"/>
            <a:ext cx="3739487" cy="129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212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CF467A-B6E3-42EB-BFE3-DECA2FF8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53" y="2250494"/>
            <a:ext cx="11124094" cy="23570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7C78D1-F809-46B1-9878-F045A4568C27}"/>
              </a:ext>
            </a:extLst>
          </p:cNvPr>
          <p:cNvSpPr/>
          <p:nvPr/>
        </p:nvSpPr>
        <p:spPr>
          <a:xfrm>
            <a:off x="9321421" y="2250494"/>
            <a:ext cx="2336626" cy="424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275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BDE740-184A-44EF-9FA1-49217BEC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0"/>
            <a:ext cx="7956645" cy="68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123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2615</TotalTime>
  <Words>764</Words>
  <Application>Microsoft Office PowerPoint</Application>
  <PresentationFormat>Widescreen</PresentationFormat>
  <Paragraphs>226</Paragraphs>
  <Slides>510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510</vt:i4>
      </vt:variant>
    </vt:vector>
  </HeadingPairs>
  <TitlesOfParts>
    <vt:vector size="514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V</dc:creator>
  <cp:lastModifiedBy>AJAY V</cp:lastModifiedBy>
  <cp:revision>747</cp:revision>
  <dcterms:created xsi:type="dcterms:W3CDTF">2019-05-25T13:17:52Z</dcterms:created>
  <dcterms:modified xsi:type="dcterms:W3CDTF">2019-05-31T19:32:25Z</dcterms:modified>
</cp:coreProperties>
</file>